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33"/>
  </p:notesMasterIdLst>
  <p:handoutMasterIdLst>
    <p:handoutMasterId r:id="rId34"/>
  </p:handoutMasterIdLst>
  <p:sldIdLst>
    <p:sldId id="257" r:id="rId2"/>
    <p:sldId id="331" r:id="rId3"/>
    <p:sldId id="321" r:id="rId4"/>
    <p:sldId id="327" r:id="rId5"/>
    <p:sldId id="322" r:id="rId6"/>
    <p:sldId id="328" r:id="rId7"/>
    <p:sldId id="324" r:id="rId8"/>
    <p:sldId id="325" r:id="rId9"/>
    <p:sldId id="332" r:id="rId10"/>
    <p:sldId id="333" r:id="rId11"/>
    <p:sldId id="334" r:id="rId12"/>
    <p:sldId id="335" r:id="rId13"/>
    <p:sldId id="336" r:id="rId14"/>
    <p:sldId id="338" r:id="rId15"/>
    <p:sldId id="339" r:id="rId16"/>
    <p:sldId id="340" r:id="rId17"/>
    <p:sldId id="341" r:id="rId18"/>
    <p:sldId id="361" r:id="rId19"/>
    <p:sldId id="364" r:id="rId20"/>
    <p:sldId id="342" r:id="rId21"/>
    <p:sldId id="360" r:id="rId22"/>
    <p:sldId id="343" r:id="rId23"/>
    <p:sldId id="357" r:id="rId24"/>
    <p:sldId id="344" r:id="rId25"/>
    <p:sldId id="358" r:id="rId26"/>
    <p:sldId id="345" r:id="rId27"/>
    <p:sldId id="359" r:id="rId28"/>
    <p:sldId id="362" r:id="rId29"/>
    <p:sldId id="363" r:id="rId30"/>
    <p:sldId id="270" r:id="rId31"/>
    <p:sldId id="271" r:id="rId3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0BC"/>
    <a:srgbClr val="90C112"/>
    <a:srgbClr val="0C0C0C"/>
    <a:srgbClr val="323E5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7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0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280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Verdeling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totale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kosten</a:t>
            </a:r>
            <a:endParaRPr lang="en-US" dirty="0"/>
          </a:p>
        </c:rich>
      </c:tx>
      <c:layout>
        <c:manualLayout>
          <c:xMode val="edge"/>
          <c:yMode val="edge"/>
          <c:x val="0.23090616797900262"/>
          <c:y val="1.8749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8322-407B-9B2E-04E6C6C5F776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8322-407B-9B2E-04E6C6C5F7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Blad1!$A$2:$A$3</c:f>
              <c:strCache>
                <c:ptCount val="2"/>
                <c:pt idx="0">
                  <c:v>Priorität 1</c:v>
                </c:pt>
                <c:pt idx="1">
                  <c:v>Priorität 2 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0-4179-B04E-F1A54A29B01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88A-44BF-B007-5570D422B2A9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88A-44BF-B007-5570D422B2A9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88A-44BF-B007-5570D422B2A9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88A-44BF-B007-5570D422B2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Blad1!$A$2:$A$3</c:f>
              <c:strCache>
                <c:ptCount val="2"/>
                <c:pt idx="0">
                  <c:v>Common Care</c:v>
                </c:pt>
                <c:pt idx="1">
                  <c:v>Eurhealth-1-health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B-4280-A076-D448B933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88A-44BF-B007-5570D422B2A9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88A-44BF-B007-5570D422B2A9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88A-44BF-B007-5570D422B2A9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88A-44BF-B007-5570D422B2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Blad1!$A$2:$A$3</c:f>
              <c:strCache>
                <c:ptCount val="2"/>
                <c:pt idx="0">
                  <c:v>Net(z)werk+</c:v>
                </c:pt>
                <c:pt idx="1">
                  <c:v>GPT Bad Nieuweschans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B-4280-A076-D448B933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 smtClean="0"/>
              <a:t>Ondernemingen</a:t>
            </a:r>
            <a:r>
              <a:rPr lang="nl-NL" baseline="0" dirty="0" smtClean="0"/>
              <a:t> op basis van projectindicatoren</a:t>
            </a:r>
            <a:endParaRPr lang="de-D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Ondernemingen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27-4C58-8AAD-5F00A7017461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727-4C58-8AAD-5F00A7017461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727-4C58-8AAD-5F00A7017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Arbeit, Ausbildung und Kultur</c:v>
                </c:pt>
                <c:pt idx="1">
                  <c:v>Natur, Landschaft und Umwelt</c:v>
                </c:pt>
                <c:pt idx="2">
                  <c:v>Struktur und Demographie</c:v>
                </c:pt>
                <c:pt idx="3">
                  <c:v>Netzwerkentwicklung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420</c:v>
                </c:pt>
                <c:pt idx="1">
                  <c:v>516</c:v>
                </c:pt>
                <c:pt idx="2">
                  <c:v>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27-4C58-8AAD-5F00A7017461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MKB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Arbeit, Ausbildung und Kultur</c:v>
                </c:pt>
                <c:pt idx="1">
                  <c:v>Natur, Landschaft und Umwelt</c:v>
                </c:pt>
                <c:pt idx="2">
                  <c:v>Struktur und Demographie</c:v>
                </c:pt>
                <c:pt idx="3">
                  <c:v>Netzwerkentwicklung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250</c:v>
                </c:pt>
                <c:pt idx="1">
                  <c:v>411</c:v>
                </c:pt>
                <c:pt idx="2">
                  <c:v>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27-4C58-8AAD-5F00A7017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62592"/>
        <c:axId val="87365088"/>
      </c:barChart>
      <c:catAx>
        <c:axId val="8736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7365088"/>
        <c:crosses val="autoZero"/>
        <c:auto val="1"/>
        <c:lblAlgn val="ctr"/>
        <c:lblOffset val="100"/>
        <c:noMultiLvlLbl val="0"/>
      </c:catAx>
      <c:valAx>
        <c:axId val="8736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736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 smtClean="0"/>
              <a:t>Totalen </a:t>
            </a:r>
            <a:r>
              <a:rPr lang="de-DE" dirty="0" err="1" smtClean="0"/>
              <a:t>indicatoren</a:t>
            </a:r>
            <a:r>
              <a:rPr lang="de-DE" dirty="0" smtClean="0"/>
              <a:t> </a:t>
            </a:r>
            <a:r>
              <a:rPr lang="de-DE" dirty="0" err="1" smtClean="0"/>
              <a:t>prioriteit</a:t>
            </a:r>
            <a:r>
              <a:rPr lang="de-DE" dirty="0" smtClean="0"/>
              <a:t> 2</a:t>
            </a:r>
            <a:endParaRPr lang="de-D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Ondernemingen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Totalen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5-4B18-B1D9-1291A904D9FD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MKB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Totalen</c:v>
                </c:pt>
              </c:strCache>
            </c:strRef>
          </c:cat>
          <c:val>
            <c:numRef>
              <c:f>Blad1!$C$2</c:f>
              <c:numCache>
                <c:formatCode>General</c:formatCode>
                <c:ptCount val="1"/>
                <c:pt idx="0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5-4B18-B1D9-1291A904D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250432"/>
        <c:axId val="74263744"/>
      </c:barChart>
      <c:catAx>
        <c:axId val="7425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263744"/>
        <c:crosses val="autoZero"/>
        <c:auto val="1"/>
        <c:lblAlgn val="ctr"/>
        <c:lblOffset val="100"/>
        <c:noMultiLvlLbl val="0"/>
      </c:catAx>
      <c:valAx>
        <c:axId val="7426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25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0B0-420A-B784-D435606DD7AB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0B0-420A-B784-D435606DD7AB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0B0-420A-B784-D435606DD7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Blad1!$A$2:$A$4</c:f>
              <c:strCache>
                <c:ptCount val="3"/>
                <c:pt idx="0">
                  <c:v>FOOD2020</c:v>
                </c:pt>
                <c:pt idx="1">
                  <c:v>FOOD2020 Fase II</c:v>
                </c:pt>
                <c:pt idx="2">
                  <c:v>Entwicklung Lichtsysteme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44</c:v>
                </c:pt>
                <c:pt idx="1">
                  <c:v>38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D-401D-9747-0696D8D57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C54-4C41-887A-747837816B68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C54-4C41-887A-747837816B68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C54-4C41-887A-747837816B68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C54-4C41-887A-747837816B68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C54-4C41-887A-747837816B68}"/>
              </c:ext>
            </c:extLst>
          </c:dPt>
          <c:dPt>
            <c:idx val="5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1C54-4C41-887A-747837816B68}"/>
              </c:ext>
            </c:extLst>
          </c:dPt>
          <c:dPt>
            <c:idx val="6"/>
            <c:bubble3D val="0"/>
            <c:spPr>
              <a:pattFill prst="ltUp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1C54-4C41-887A-747837816B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Blad1!$A$2:$A$8</c:f>
              <c:strCache>
                <c:ptCount val="7"/>
                <c:pt idx="0">
                  <c:v>Marigreen</c:v>
                </c:pt>
                <c:pt idx="1">
                  <c:v>LNG Pilots</c:v>
                </c:pt>
                <c:pt idx="2">
                  <c:v>Power to Flex</c:v>
                </c:pt>
                <c:pt idx="3">
                  <c:v>Groene Cascade</c:v>
                </c:pt>
                <c:pt idx="4">
                  <c:v>Kontaktlo(o)s Laden</c:v>
                </c:pt>
                <c:pt idx="5">
                  <c:v>SEREH</c:v>
                </c:pt>
                <c:pt idx="6">
                  <c:v>COASTS</c:v>
                </c:pt>
              </c:strCache>
            </c:strRef>
          </c:cat>
          <c:val>
            <c:numRef>
              <c:f>Blad1!$B$2:$B$8</c:f>
              <c:numCache>
                <c:formatCode>General</c:formatCode>
                <c:ptCount val="7"/>
                <c:pt idx="0">
                  <c:v>33</c:v>
                </c:pt>
                <c:pt idx="1">
                  <c:v>22</c:v>
                </c:pt>
                <c:pt idx="2">
                  <c:v>11</c:v>
                </c:pt>
                <c:pt idx="3">
                  <c:v>20</c:v>
                </c:pt>
                <c:pt idx="4">
                  <c:v>7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1-46FA-A04B-F68448157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88A-44BF-B007-5570D422B2A9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88A-44BF-B007-5570D422B2A9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88A-44BF-B007-5570D422B2A9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88A-44BF-B007-5570D422B2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Blad1!$A$2:$A$5</c:f>
              <c:strCache>
                <c:ptCount val="4"/>
                <c:pt idx="0">
                  <c:v>Bioökonomie Non-Food</c:v>
                </c:pt>
                <c:pt idx="1">
                  <c:v>Bioökonomie Grüne Chemie</c:v>
                </c:pt>
                <c:pt idx="2">
                  <c:v>Bionica in het MKB</c:v>
                </c:pt>
                <c:pt idx="3">
                  <c:v>ID3AS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29</c:v>
                </c:pt>
                <c:pt idx="1">
                  <c:v>25</c:v>
                </c:pt>
                <c:pt idx="2">
                  <c:v>11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B-4280-A076-D448B933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BA48-4C24-A726-A6A8424E7727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BA48-4C24-A726-A6A8424E77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Blad1!$A$2:$A$3</c:f>
              <c:strCache>
                <c:ptCount val="2"/>
                <c:pt idx="0">
                  <c:v>DAME</c:v>
                </c:pt>
                <c:pt idx="1">
                  <c:v>Vital Regions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3-4639-A27D-4B0D22A49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 smtClean="0"/>
              <a:t>Projectpartnerverdeling</a:t>
            </a:r>
            <a:r>
              <a:rPr lang="nl-NL" baseline="0" dirty="0" smtClean="0"/>
              <a:t> prioriteit 1</a:t>
            </a:r>
            <a:endParaRPr lang="de-D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Ondernemingen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HTSM</c:v>
                </c:pt>
                <c:pt idx="1">
                  <c:v>Agribusiness &amp; Food</c:v>
                </c:pt>
                <c:pt idx="2">
                  <c:v>Energie &amp; CO2 reductive</c:v>
                </c:pt>
                <c:pt idx="3">
                  <c:v>Health &amp; Life Sciences</c:v>
                </c:pt>
                <c:pt idx="4">
                  <c:v>Sonstiges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440</c:v>
                </c:pt>
                <c:pt idx="1">
                  <c:v>438</c:v>
                </c:pt>
                <c:pt idx="2">
                  <c:v>187</c:v>
                </c:pt>
                <c:pt idx="3">
                  <c:v>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9-46FC-8BC0-9752E16E24FC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MKB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HTSM</c:v>
                </c:pt>
                <c:pt idx="1">
                  <c:v>Agribusiness &amp; Food</c:v>
                </c:pt>
                <c:pt idx="2">
                  <c:v>Energie &amp; CO2 reductive</c:v>
                </c:pt>
                <c:pt idx="3">
                  <c:v>Health &amp; Life Sciences</c:v>
                </c:pt>
                <c:pt idx="4">
                  <c:v>Sonstiges</c:v>
                </c:pt>
              </c:strCache>
            </c:strRef>
          </c:cat>
          <c:val>
            <c:numRef>
              <c:f>Blad1!$C$2:$C$6</c:f>
              <c:numCache>
                <c:formatCode>General</c:formatCode>
                <c:ptCount val="5"/>
                <c:pt idx="0">
                  <c:v>355</c:v>
                </c:pt>
                <c:pt idx="1">
                  <c:v>329</c:v>
                </c:pt>
                <c:pt idx="2">
                  <c:v>119</c:v>
                </c:pt>
                <c:pt idx="3">
                  <c:v>2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9-46FC-8BC0-9752E16E24FC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Onderzoeks- en kennisinstellingen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HTSM</c:v>
                </c:pt>
                <c:pt idx="1">
                  <c:v>Agribusiness &amp; Food</c:v>
                </c:pt>
                <c:pt idx="2">
                  <c:v>Energie &amp; CO2 reductive</c:v>
                </c:pt>
                <c:pt idx="3">
                  <c:v>Health &amp; Life Sciences</c:v>
                </c:pt>
                <c:pt idx="4">
                  <c:v>Sonstiges</c:v>
                </c:pt>
              </c:strCache>
            </c:strRef>
          </c:cat>
          <c:val>
            <c:numRef>
              <c:f>Blad1!$D$2:$D$6</c:f>
              <c:numCache>
                <c:formatCode>General</c:formatCode>
                <c:ptCount val="5"/>
                <c:pt idx="0">
                  <c:v>36</c:v>
                </c:pt>
                <c:pt idx="1">
                  <c:v>26</c:v>
                </c:pt>
                <c:pt idx="2">
                  <c:v>26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39-46FC-8BC0-9752E16E2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63840"/>
        <c:axId val="87356352"/>
      </c:barChart>
      <c:catAx>
        <c:axId val="8736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7356352"/>
        <c:crosses val="autoZero"/>
        <c:auto val="1"/>
        <c:lblAlgn val="ctr"/>
        <c:lblOffset val="100"/>
        <c:noMultiLvlLbl val="0"/>
      </c:catAx>
      <c:valAx>
        <c:axId val="8735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736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 smtClean="0"/>
              <a:t>Verdeling projectpartners binnen prioriteit 1</a:t>
            </a:r>
            <a:endParaRPr lang="de-D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Ondernemingen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15-43C5-9F6D-76BC4EEFEF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Totalen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1087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15-43C5-9F6D-76BC4EEFEF6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MKB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Totalen</c:v>
                </c:pt>
              </c:strCache>
            </c:strRef>
          </c:cat>
          <c:val>
            <c:numRef>
              <c:f>Blad1!$C$2</c:f>
              <c:numCache>
                <c:formatCode>General</c:formatCode>
                <c:ptCount val="1"/>
                <c:pt idx="0">
                  <c:v>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15-43C5-9F6D-76BC4EEFEF66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Onderzoeks- en kennisinstellingen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Totalen</c:v>
                </c:pt>
              </c:strCache>
            </c:strRef>
          </c:cat>
          <c:val>
            <c:numRef>
              <c:f>Blad1!$D$2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15-43C5-9F6D-76BC4EEFE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066480"/>
        <c:axId val="93057328"/>
      </c:barChart>
      <c:catAx>
        <c:axId val="9306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3057328"/>
        <c:crosses val="autoZero"/>
        <c:auto val="1"/>
        <c:lblAlgn val="ctr"/>
        <c:lblOffset val="100"/>
        <c:noMultiLvlLbl val="0"/>
      </c:catAx>
      <c:valAx>
        <c:axId val="9305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306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3C38-4C89-9082-65CAA32CDC62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3C38-4C89-9082-65CAA32CDC62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3C38-4C89-9082-65CAA32CDC62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3C38-4C89-9082-65CAA32CDC62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3C38-4C89-9082-65CAA32CDC62}"/>
              </c:ext>
            </c:extLst>
          </c:dPt>
          <c:dPt>
            <c:idx val="5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3C38-4C89-9082-65CAA32CDC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Blad1!$A$2:$A$7</c:f>
              <c:strCache>
                <c:ptCount val="6"/>
                <c:pt idx="0">
                  <c:v>Dachprojekt Arbeitsmarkt Noord</c:v>
                </c:pt>
                <c:pt idx="1">
                  <c:v>Kulturachse Nord</c:v>
                </c:pt>
                <c:pt idx="2">
                  <c:v>NOC / NOV</c:v>
                </c:pt>
                <c:pt idx="3">
                  <c:v>Jüdisches Leben</c:v>
                </c:pt>
                <c:pt idx="4">
                  <c:v>Grenzkultur</c:v>
                </c:pt>
                <c:pt idx="5">
                  <c:v>Arbeitsmarkt Nord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49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6-4304-8964-1293E0A4C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kosten over projecten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88A-44BF-B007-5570D422B2A9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88A-44BF-B007-5570D422B2A9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88A-44BF-B007-5570D422B2A9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88A-44BF-B007-5570D422B2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Blad1!$A$2:$A$5</c:f>
              <c:strCache>
                <c:ptCount val="4"/>
                <c:pt idx="0">
                  <c:v>Grenzenlos Moor</c:v>
                </c:pt>
                <c:pt idx="1">
                  <c:v>Watten-Agenda</c:v>
                </c:pt>
                <c:pt idx="2">
                  <c:v>Grensoverschrijdende ecologische verbinding</c:v>
                </c:pt>
                <c:pt idx="3">
                  <c:v>B-R(H)APSODIE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60</c:v>
                </c:pt>
                <c:pt idx="1">
                  <c:v>24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B-4280-A076-D448B933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DF522-65EE-4561-A34D-BEB49C61708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E44DB75-0107-41ED-AD0D-06B1E890BB27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1.Agrobusiness &amp; Food</a:t>
          </a:r>
          <a:endParaRPr lang="nl-NL" dirty="0">
            <a:solidFill>
              <a:schemeClr val="bg1"/>
            </a:solidFill>
          </a:endParaRPr>
        </a:p>
      </dgm:t>
    </dgm:pt>
    <dgm:pt modelId="{EE4A47BA-0D29-45B0-BEA2-B6137EBCC18F}" type="parTrans" cxnId="{FF223F42-B841-43DF-96F4-133450981974}">
      <dgm:prSet/>
      <dgm:spPr/>
      <dgm:t>
        <a:bodyPr/>
        <a:lstStyle/>
        <a:p>
          <a:endParaRPr lang="nl-NL"/>
        </a:p>
      </dgm:t>
    </dgm:pt>
    <dgm:pt modelId="{E27FADD7-8391-4E38-AD83-2149A847EE19}" type="sibTrans" cxnId="{FF223F42-B841-43DF-96F4-133450981974}">
      <dgm:prSet/>
      <dgm:spPr/>
      <dgm:t>
        <a:bodyPr/>
        <a:lstStyle/>
        <a:p>
          <a:endParaRPr lang="nl-NL"/>
        </a:p>
      </dgm:t>
    </dgm:pt>
    <dgm:pt modelId="{52C1E515-E13E-45AA-AF44-71BF19250EA6}">
      <dgm:prSet phldrT="[Tekst]"/>
      <dgm:spPr>
        <a:solidFill>
          <a:srgbClr val="90C112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2. Health &amp; Life Sciences</a:t>
          </a:r>
          <a:endParaRPr lang="nl-NL" dirty="0">
            <a:solidFill>
              <a:schemeClr val="bg1"/>
            </a:solidFill>
          </a:endParaRPr>
        </a:p>
      </dgm:t>
    </dgm:pt>
    <dgm:pt modelId="{BA8DF9A8-DE43-4116-A76F-6F87271DB2CE}" type="parTrans" cxnId="{6CE37750-6E94-44A5-8BCE-24F1169DF8F1}">
      <dgm:prSet/>
      <dgm:spPr/>
      <dgm:t>
        <a:bodyPr/>
        <a:lstStyle/>
        <a:p>
          <a:endParaRPr lang="nl-NL"/>
        </a:p>
      </dgm:t>
    </dgm:pt>
    <dgm:pt modelId="{DBB2B221-E78F-4E61-B7FD-6CEA6E3B688A}" type="sibTrans" cxnId="{6CE37750-6E94-44A5-8BCE-24F1169DF8F1}">
      <dgm:prSet/>
      <dgm:spPr/>
      <dgm:t>
        <a:bodyPr/>
        <a:lstStyle/>
        <a:p>
          <a:endParaRPr lang="nl-NL"/>
        </a:p>
      </dgm:t>
    </dgm:pt>
    <dgm:pt modelId="{29596077-87B5-4FE4-B727-225E8037C3EB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3. High Tech Systems &amp; Materials</a:t>
          </a:r>
          <a:endParaRPr lang="nl-NL" dirty="0">
            <a:solidFill>
              <a:schemeClr val="bg1"/>
            </a:solidFill>
          </a:endParaRPr>
        </a:p>
      </dgm:t>
    </dgm:pt>
    <dgm:pt modelId="{BAF7CB1D-66B9-4DBD-A098-838BA558B76C}" type="parTrans" cxnId="{156580BA-43C9-40B5-8D83-8232ED637C0F}">
      <dgm:prSet/>
      <dgm:spPr/>
      <dgm:t>
        <a:bodyPr/>
        <a:lstStyle/>
        <a:p>
          <a:endParaRPr lang="nl-NL"/>
        </a:p>
      </dgm:t>
    </dgm:pt>
    <dgm:pt modelId="{F0FF6FC4-84EB-4E1D-A25F-8462CD404AE9}" type="sibTrans" cxnId="{156580BA-43C9-40B5-8D83-8232ED637C0F}">
      <dgm:prSet/>
      <dgm:spPr/>
      <dgm:t>
        <a:bodyPr/>
        <a:lstStyle/>
        <a:p>
          <a:endParaRPr lang="nl-NL"/>
        </a:p>
      </dgm:t>
    </dgm:pt>
    <dgm:pt modelId="{4BCAB9A0-6346-4778-A7CB-4CB7334C76E5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4. Logistik</a:t>
          </a:r>
          <a:endParaRPr lang="nl-NL" dirty="0">
            <a:solidFill>
              <a:schemeClr val="bg1"/>
            </a:solidFill>
          </a:endParaRPr>
        </a:p>
      </dgm:t>
    </dgm:pt>
    <dgm:pt modelId="{C0F7C4A7-608C-4EDA-9B7D-6B00A2AAF7BA}" type="parTrans" cxnId="{8E71316F-B2B0-4DA6-B68C-224BB5DB8CD8}">
      <dgm:prSet/>
      <dgm:spPr/>
      <dgm:t>
        <a:bodyPr/>
        <a:lstStyle/>
        <a:p>
          <a:endParaRPr lang="nl-NL"/>
        </a:p>
      </dgm:t>
    </dgm:pt>
    <dgm:pt modelId="{AA8BA4F5-CA73-4C58-91C4-F792A629D8AE}" type="sibTrans" cxnId="{8E71316F-B2B0-4DA6-B68C-224BB5DB8CD8}">
      <dgm:prSet/>
      <dgm:spPr/>
      <dgm:t>
        <a:bodyPr/>
        <a:lstStyle/>
        <a:p>
          <a:endParaRPr lang="nl-NL"/>
        </a:p>
      </dgm:t>
    </dgm:pt>
    <dgm:pt modelId="{2EF2F25E-0963-4C14-8F5C-77AC5FF27D7F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5. Energie &amp; CO2-arme Wirtschaft</a:t>
          </a:r>
          <a:endParaRPr lang="nl-NL" dirty="0">
            <a:solidFill>
              <a:schemeClr val="bg1"/>
            </a:solidFill>
          </a:endParaRPr>
        </a:p>
      </dgm:t>
    </dgm:pt>
    <dgm:pt modelId="{C931F660-414D-4200-BEEE-33431B5A8A1D}" type="parTrans" cxnId="{318BE3B8-E427-4747-9BE7-5B1139771F5E}">
      <dgm:prSet/>
      <dgm:spPr/>
      <dgm:t>
        <a:bodyPr/>
        <a:lstStyle/>
        <a:p>
          <a:endParaRPr lang="nl-NL"/>
        </a:p>
      </dgm:t>
    </dgm:pt>
    <dgm:pt modelId="{87738B58-46D5-4F9D-953E-A6F31880B991}" type="sibTrans" cxnId="{318BE3B8-E427-4747-9BE7-5B1139771F5E}">
      <dgm:prSet/>
      <dgm:spPr/>
      <dgm:t>
        <a:bodyPr/>
        <a:lstStyle/>
        <a:p>
          <a:endParaRPr lang="nl-NL"/>
        </a:p>
      </dgm:t>
    </dgm:pt>
    <dgm:pt modelId="{F4D7D096-D065-4B3B-A174-70D1FE268C3B}" type="pres">
      <dgm:prSet presAssocID="{0DADF522-65EE-4561-A34D-BEB49C6170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54F7315F-E096-49CC-B66A-ED14DF14985F}" type="pres">
      <dgm:prSet presAssocID="{3E44DB75-0107-41ED-AD0D-06B1E890BB2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99B96B1-65EC-470E-8256-D6841E31F4CE}" type="pres">
      <dgm:prSet presAssocID="{E27FADD7-8391-4E38-AD83-2149A847EE19}" presName="sibTrans" presStyleCnt="0"/>
      <dgm:spPr/>
    </dgm:pt>
    <dgm:pt modelId="{C5D5844B-7876-4418-924E-487E63BA925A}" type="pres">
      <dgm:prSet presAssocID="{52C1E515-E13E-45AA-AF44-71BF19250EA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8575F4D-87A1-44EE-81C4-3EC737B4BDDE}" type="pres">
      <dgm:prSet presAssocID="{DBB2B221-E78F-4E61-B7FD-6CEA6E3B688A}" presName="sibTrans" presStyleCnt="0"/>
      <dgm:spPr/>
    </dgm:pt>
    <dgm:pt modelId="{E2398D53-0ADC-4575-AC42-8C38060731EA}" type="pres">
      <dgm:prSet presAssocID="{29596077-87B5-4FE4-B727-225E8037C3E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B69788F-F293-411D-AF13-63755421483E}" type="pres">
      <dgm:prSet presAssocID="{F0FF6FC4-84EB-4E1D-A25F-8462CD404AE9}" presName="sibTrans" presStyleCnt="0"/>
      <dgm:spPr/>
    </dgm:pt>
    <dgm:pt modelId="{F6676E27-27DF-43F4-A04B-821C4352C409}" type="pres">
      <dgm:prSet presAssocID="{4BCAB9A0-6346-4778-A7CB-4CB7334C76E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7253AB9-FC20-4A8D-8BC8-51877D2F74CB}" type="pres">
      <dgm:prSet presAssocID="{AA8BA4F5-CA73-4C58-91C4-F792A629D8AE}" presName="sibTrans" presStyleCnt="0"/>
      <dgm:spPr/>
    </dgm:pt>
    <dgm:pt modelId="{4FBFF5F1-97A5-4A26-A999-A060360F568A}" type="pres">
      <dgm:prSet presAssocID="{2EF2F25E-0963-4C14-8F5C-77AC5FF27D7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2960798-F136-46D0-8F00-5316C282B5DE}" type="presOf" srcId="{0DADF522-65EE-4561-A34D-BEB49C617083}" destId="{F4D7D096-D065-4B3B-A174-70D1FE268C3B}" srcOrd="0" destOrd="0" presId="urn:microsoft.com/office/officeart/2005/8/layout/default"/>
    <dgm:cxn modelId="{007F7092-9A3F-4431-8BCB-34F3F81CD8A6}" type="presOf" srcId="{29596077-87B5-4FE4-B727-225E8037C3EB}" destId="{E2398D53-0ADC-4575-AC42-8C38060731EA}" srcOrd="0" destOrd="0" presId="urn:microsoft.com/office/officeart/2005/8/layout/default"/>
    <dgm:cxn modelId="{5EFF29A0-C568-488C-BCB0-11354E8F07D8}" type="presOf" srcId="{4BCAB9A0-6346-4778-A7CB-4CB7334C76E5}" destId="{F6676E27-27DF-43F4-A04B-821C4352C409}" srcOrd="0" destOrd="0" presId="urn:microsoft.com/office/officeart/2005/8/layout/default"/>
    <dgm:cxn modelId="{D4020BFF-00B6-498B-991B-81B999AA2CDD}" type="presOf" srcId="{3E44DB75-0107-41ED-AD0D-06B1E890BB27}" destId="{54F7315F-E096-49CC-B66A-ED14DF14985F}" srcOrd="0" destOrd="0" presId="urn:microsoft.com/office/officeart/2005/8/layout/default"/>
    <dgm:cxn modelId="{FF223F42-B841-43DF-96F4-133450981974}" srcId="{0DADF522-65EE-4561-A34D-BEB49C617083}" destId="{3E44DB75-0107-41ED-AD0D-06B1E890BB27}" srcOrd="0" destOrd="0" parTransId="{EE4A47BA-0D29-45B0-BEA2-B6137EBCC18F}" sibTransId="{E27FADD7-8391-4E38-AD83-2149A847EE19}"/>
    <dgm:cxn modelId="{6CE37750-6E94-44A5-8BCE-24F1169DF8F1}" srcId="{0DADF522-65EE-4561-A34D-BEB49C617083}" destId="{52C1E515-E13E-45AA-AF44-71BF19250EA6}" srcOrd="1" destOrd="0" parTransId="{BA8DF9A8-DE43-4116-A76F-6F87271DB2CE}" sibTransId="{DBB2B221-E78F-4E61-B7FD-6CEA6E3B688A}"/>
    <dgm:cxn modelId="{8E71316F-B2B0-4DA6-B68C-224BB5DB8CD8}" srcId="{0DADF522-65EE-4561-A34D-BEB49C617083}" destId="{4BCAB9A0-6346-4778-A7CB-4CB7334C76E5}" srcOrd="3" destOrd="0" parTransId="{C0F7C4A7-608C-4EDA-9B7D-6B00A2AAF7BA}" sibTransId="{AA8BA4F5-CA73-4C58-91C4-F792A629D8AE}"/>
    <dgm:cxn modelId="{5234C352-F9FD-4D9F-9F37-3266888E0F34}" type="presOf" srcId="{2EF2F25E-0963-4C14-8F5C-77AC5FF27D7F}" destId="{4FBFF5F1-97A5-4A26-A999-A060360F568A}" srcOrd="0" destOrd="0" presId="urn:microsoft.com/office/officeart/2005/8/layout/default"/>
    <dgm:cxn modelId="{60F18F18-3A94-42DF-BC2F-DA1FF81E119B}" type="presOf" srcId="{52C1E515-E13E-45AA-AF44-71BF19250EA6}" destId="{C5D5844B-7876-4418-924E-487E63BA925A}" srcOrd="0" destOrd="0" presId="urn:microsoft.com/office/officeart/2005/8/layout/default"/>
    <dgm:cxn modelId="{318BE3B8-E427-4747-9BE7-5B1139771F5E}" srcId="{0DADF522-65EE-4561-A34D-BEB49C617083}" destId="{2EF2F25E-0963-4C14-8F5C-77AC5FF27D7F}" srcOrd="4" destOrd="0" parTransId="{C931F660-414D-4200-BEEE-33431B5A8A1D}" sibTransId="{87738B58-46D5-4F9D-953E-A6F31880B991}"/>
    <dgm:cxn modelId="{156580BA-43C9-40B5-8D83-8232ED637C0F}" srcId="{0DADF522-65EE-4561-A34D-BEB49C617083}" destId="{29596077-87B5-4FE4-B727-225E8037C3EB}" srcOrd="2" destOrd="0" parTransId="{BAF7CB1D-66B9-4DBD-A098-838BA558B76C}" sibTransId="{F0FF6FC4-84EB-4E1D-A25F-8462CD404AE9}"/>
    <dgm:cxn modelId="{A9CA9B57-9893-45A0-9324-31399FB77130}" type="presParOf" srcId="{F4D7D096-D065-4B3B-A174-70D1FE268C3B}" destId="{54F7315F-E096-49CC-B66A-ED14DF14985F}" srcOrd="0" destOrd="0" presId="urn:microsoft.com/office/officeart/2005/8/layout/default"/>
    <dgm:cxn modelId="{DA50B3B6-D2BE-4347-A9FD-24369A1D3D2B}" type="presParOf" srcId="{F4D7D096-D065-4B3B-A174-70D1FE268C3B}" destId="{999B96B1-65EC-470E-8256-D6841E31F4CE}" srcOrd="1" destOrd="0" presId="urn:microsoft.com/office/officeart/2005/8/layout/default"/>
    <dgm:cxn modelId="{41BBCFFF-D0BE-4084-9264-D85BA21049CA}" type="presParOf" srcId="{F4D7D096-D065-4B3B-A174-70D1FE268C3B}" destId="{C5D5844B-7876-4418-924E-487E63BA925A}" srcOrd="2" destOrd="0" presId="urn:microsoft.com/office/officeart/2005/8/layout/default"/>
    <dgm:cxn modelId="{F7060270-7F9F-43CE-B232-AB164AA3B13C}" type="presParOf" srcId="{F4D7D096-D065-4B3B-A174-70D1FE268C3B}" destId="{18575F4D-87A1-44EE-81C4-3EC737B4BDDE}" srcOrd="3" destOrd="0" presId="urn:microsoft.com/office/officeart/2005/8/layout/default"/>
    <dgm:cxn modelId="{B89CA312-2B3E-4712-8707-11FD21720977}" type="presParOf" srcId="{F4D7D096-D065-4B3B-A174-70D1FE268C3B}" destId="{E2398D53-0ADC-4575-AC42-8C38060731EA}" srcOrd="4" destOrd="0" presId="urn:microsoft.com/office/officeart/2005/8/layout/default"/>
    <dgm:cxn modelId="{96210E77-377F-4C04-80A4-1B6E728870CA}" type="presParOf" srcId="{F4D7D096-D065-4B3B-A174-70D1FE268C3B}" destId="{7B69788F-F293-411D-AF13-63755421483E}" srcOrd="5" destOrd="0" presId="urn:microsoft.com/office/officeart/2005/8/layout/default"/>
    <dgm:cxn modelId="{313770E7-9E55-4B25-8A76-06C0C197AE76}" type="presParOf" srcId="{F4D7D096-D065-4B3B-A174-70D1FE268C3B}" destId="{F6676E27-27DF-43F4-A04B-821C4352C409}" srcOrd="6" destOrd="0" presId="urn:microsoft.com/office/officeart/2005/8/layout/default"/>
    <dgm:cxn modelId="{3A7B6E14-8F38-463A-8B8A-E2D5BB96D9CD}" type="presParOf" srcId="{F4D7D096-D065-4B3B-A174-70D1FE268C3B}" destId="{A7253AB9-FC20-4A8D-8BC8-51877D2F74CB}" srcOrd="7" destOrd="0" presId="urn:microsoft.com/office/officeart/2005/8/layout/default"/>
    <dgm:cxn modelId="{0491B909-EE95-4600-B999-6EC4DB3E8F20}" type="presParOf" srcId="{F4D7D096-D065-4B3B-A174-70D1FE268C3B}" destId="{4FBFF5F1-97A5-4A26-A999-A060360F568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1997C4-94D6-43AC-A5A3-C28A22E6DCCC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3DC68C2-824A-49DC-A0A2-2205FF1D1215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High Tech Systems &amp; Materials (4) </a:t>
          </a:r>
          <a:endParaRPr lang="nl-NL" dirty="0">
            <a:solidFill>
              <a:schemeClr val="bg1"/>
            </a:solidFill>
          </a:endParaRPr>
        </a:p>
      </dgm:t>
    </dgm:pt>
    <dgm:pt modelId="{A5FC00BC-4F6B-4D6C-BB7F-E36C3F4C4F71}" type="parTrans" cxnId="{B321E4E9-8682-4C6F-B69A-C82E84D391B1}">
      <dgm:prSet/>
      <dgm:spPr/>
      <dgm:t>
        <a:bodyPr/>
        <a:lstStyle/>
        <a:p>
          <a:endParaRPr lang="nl-NL"/>
        </a:p>
      </dgm:t>
    </dgm:pt>
    <dgm:pt modelId="{AB55BA86-9444-4000-B66A-1C3CF1750F2C}" type="sibTrans" cxnId="{B321E4E9-8682-4C6F-B69A-C82E84D391B1}">
      <dgm:prSet/>
      <dgm:spPr/>
      <dgm:t>
        <a:bodyPr/>
        <a:lstStyle/>
        <a:p>
          <a:endParaRPr lang="nl-NL"/>
        </a:p>
      </dgm:t>
    </dgm:pt>
    <dgm:pt modelId="{19E5281F-6D3E-4CFE-8846-327B3CDFA663}">
      <dgm:prSet phldrT="[Tekst]"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BIOÖkONOMIE IM NON-FOOD SECTOR</a:t>
          </a:r>
          <a:b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nl-NL" sz="900" b="1" dirty="0"/>
        </a:p>
      </dgm:t>
    </dgm:pt>
    <dgm:pt modelId="{159C8F99-3CA6-4556-9E56-83E5E2582D81}" type="parTrans" cxnId="{C17BF491-8A38-41E5-A7DD-5B3FC49F46A5}">
      <dgm:prSet/>
      <dgm:spPr/>
      <dgm:t>
        <a:bodyPr/>
        <a:lstStyle/>
        <a:p>
          <a:endParaRPr lang="nl-NL"/>
        </a:p>
      </dgm:t>
    </dgm:pt>
    <dgm:pt modelId="{26C8BAE3-6B43-4B19-AC98-756A93D988F7}" type="sibTrans" cxnId="{C17BF491-8A38-41E5-A7DD-5B3FC49F46A5}">
      <dgm:prSet/>
      <dgm:spPr/>
      <dgm:t>
        <a:bodyPr/>
        <a:lstStyle/>
        <a:p>
          <a:endParaRPr lang="nl-NL"/>
        </a:p>
      </dgm:t>
    </dgm:pt>
    <dgm:pt modelId="{D97EABC3-F714-48D1-8AFE-FE970A34F7B8}">
      <dgm:prSet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Agribusiness</a:t>
          </a:r>
          <a:r>
            <a:rPr lang="nl-NL" dirty="0" smtClean="0">
              <a:solidFill>
                <a:schemeClr val="bg1"/>
              </a:solidFill>
            </a:rPr>
            <a:t> &amp; Food </a:t>
          </a:r>
          <a:br>
            <a:rPr lang="nl-NL" dirty="0" smtClean="0">
              <a:solidFill>
                <a:schemeClr val="bg1"/>
              </a:solidFill>
            </a:rPr>
          </a:br>
          <a:r>
            <a:rPr lang="nl-NL" dirty="0" smtClean="0">
              <a:solidFill>
                <a:schemeClr val="bg1"/>
              </a:solidFill>
            </a:rPr>
            <a:t>(3)</a:t>
          </a:r>
          <a:endParaRPr lang="nl-NL" dirty="0">
            <a:solidFill>
              <a:schemeClr val="bg1"/>
            </a:solidFill>
          </a:endParaRPr>
        </a:p>
      </dgm:t>
    </dgm:pt>
    <dgm:pt modelId="{16EC27BD-0DAE-4BDE-92E9-6D2C06DB346F}" type="parTrans" cxnId="{899800BC-694F-41B7-80BA-7FFC12B87651}">
      <dgm:prSet/>
      <dgm:spPr/>
      <dgm:t>
        <a:bodyPr/>
        <a:lstStyle/>
        <a:p>
          <a:endParaRPr lang="nl-NL"/>
        </a:p>
      </dgm:t>
    </dgm:pt>
    <dgm:pt modelId="{16D60C81-962F-4D9A-8FAC-87C679594C9C}" type="sibTrans" cxnId="{899800BC-694F-41B7-80BA-7FFC12B87651}">
      <dgm:prSet/>
      <dgm:spPr/>
      <dgm:t>
        <a:bodyPr/>
        <a:lstStyle/>
        <a:p>
          <a:endParaRPr lang="nl-NL"/>
        </a:p>
      </dgm:t>
    </dgm:pt>
    <dgm:pt modelId="{838C08D6-07F4-400E-8109-3136A82418ED}">
      <dgm:prSet phldrT="[Tekst]" phldr="1"/>
      <dgm:spPr/>
      <dgm:t>
        <a:bodyPr/>
        <a:lstStyle/>
        <a:p>
          <a:endParaRPr lang="nl-NL" dirty="0"/>
        </a:p>
      </dgm:t>
    </dgm:pt>
    <dgm:pt modelId="{5BBF9F73-3947-440B-A706-5EC9DC7E2552}" type="parTrans" cxnId="{3C27AB13-5E95-41FB-8203-DB4DC8BF76BA}">
      <dgm:prSet/>
      <dgm:spPr/>
      <dgm:t>
        <a:bodyPr/>
        <a:lstStyle/>
        <a:p>
          <a:endParaRPr lang="nl-NL"/>
        </a:p>
      </dgm:t>
    </dgm:pt>
    <dgm:pt modelId="{2919FA3A-0060-46ED-A34E-50FA20282A6B}" type="sibTrans" cxnId="{3C27AB13-5E95-41FB-8203-DB4DC8BF76BA}">
      <dgm:prSet/>
      <dgm:spPr/>
      <dgm:t>
        <a:bodyPr/>
        <a:lstStyle/>
        <a:p>
          <a:endParaRPr lang="nl-NL"/>
        </a:p>
      </dgm:t>
    </dgm:pt>
    <dgm:pt modelId="{5282B716-FA35-492B-8652-56EDE2854BA4}">
      <dgm:prSet phldrT="[Tekst]" phldr="1"/>
      <dgm:spPr/>
      <dgm:t>
        <a:bodyPr/>
        <a:lstStyle/>
        <a:p>
          <a:endParaRPr lang="nl-NL"/>
        </a:p>
      </dgm:t>
    </dgm:pt>
    <dgm:pt modelId="{222370B9-1E4E-47B8-9D6F-B83E2502D6E1}" type="parTrans" cxnId="{7431811D-A2ED-4869-AF3E-24CB356E97BA}">
      <dgm:prSet/>
      <dgm:spPr/>
      <dgm:t>
        <a:bodyPr/>
        <a:lstStyle/>
        <a:p>
          <a:endParaRPr lang="nl-NL"/>
        </a:p>
      </dgm:t>
    </dgm:pt>
    <dgm:pt modelId="{2352A69A-A3FE-47AC-AF6B-3BB297272473}" type="sibTrans" cxnId="{7431811D-A2ED-4869-AF3E-24CB356E97BA}">
      <dgm:prSet/>
      <dgm:spPr/>
      <dgm:t>
        <a:bodyPr/>
        <a:lstStyle/>
        <a:p>
          <a:endParaRPr lang="nl-NL"/>
        </a:p>
      </dgm:t>
    </dgm:pt>
    <dgm:pt modelId="{6D39F905-7C4A-4EAE-8C24-10032CEF0AFC}">
      <dgm:prSet phldrT="[Tekst]" phldr="1"/>
      <dgm:spPr/>
      <dgm:t>
        <a:bodyPr/>
        <a:lstStyle/>
        <a:p>
          <a:endParaRPr lang="nl-NL"/>
        </a:p>
      </dgm:t>
    </dgm:pt>
    <dgm:pt modelId="{548C23AF-7158-4166-9817-D1D461D4233D}" type="parTrans" cxnId="{DEFCF7C8-6BBA-4854-8F9D-C3D9ECEEF98E}">
      <dgm:prSet/>
      <dgm:spPr/>
      <dgm:t>
        <a:bodyPr/>
        <a:lstStyle/>
        <a:p>
          <a:endParaRPr lang="nl-NL"/>
        </a:p>
      </dgm:t>
    </dgm:pt>
    <dgm:pt modelId="{BA720F5A-B7BA-4209-B246-77F9D479FBA8}" type="sibTrans" cxnId="{DEFCF7C8-6BBA-4854-8F9D-C3D9ECEEF98E}">
      <dgm:prSet/>
      <dgm:spPr/>
      <dgm:t>
        <a:bodyPr/>
        <a:lstStyle/>
        <a:p>
          <a:endParaRPr lang="nl-NL"/>
        </a:p>
      </dgm:t>
    </dgm:pt>
    <dgm:pt modelId="{7F0FFEC0-37D9-4826-BFF3-FF81BF94AEDD}">
      <dgm:prSet phldrT="[Tekst]" phldr="1"/>
      <dgm:spPr/>
      <dgm:t>
        <a:bodyPr/>
        <a:lstStyle/>
        <a:p>
          <a:endParaRPr lang="nl-NL" dirty="0"/>
        </a:p>
      </dgm:t>
    </dgm:pt>
    <dgm:pt modelId="{9AF4C3C6-D86D-4F3C-B186-4CF036F4960A}" type="parTrans" cxnId="{1FFEFD93-F162-4237-8427-5BBF45E1B720}">
      <dgm:prSet/>
      <dgm:spPr/>
      <dgm:t>
        <a:bodyPr/>
        <a:lstStyle/>
        <a:p>
          <a:endParaRPr lang="nl-NL"/>
        </a:p>
      </dgm:t>
    </dgm:pt>
    <dgm:pt modelId="{E5F077C0-8A3C-42F5-B78F-E1C645E85F7B}" type="sibTrans" cxnId="{1FFEFD93-F162-4237-8427-5BBF45E1B720}">
      <dgm:prSet/>
      <dgm:spPr/>
      <dgm:t>
        <a:bodyPr/>
        <a:lstStyle/>
        <a:p>
          <a:endParaRPr lang="nl-NL"/>
        </a:p>
      </dgm:t>
    </dgm:pt>
    <dgm:pt modelId="{0A0A97C5-D34D-466C-B5A8-901B5F490448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BIONICA IN HET MKB</a:t>
          </a:r>
          <a:b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de-DE" sz="600" b="1" dirty="0"/>
        </a:p>
      </dgm:t>
    </dgm:pt>
    <dgm:pt modelId="{E217ADEF-97F0-4351-831B-FEBA50C7E658}" type="parTrans" cxnId="{CC591360-54C4-4374-B301-3BF933E9343C}">
      <dgm:prSet/>
      <dgm:spPr/>
      <dgm:t>
        <a:bodyPr/>
        <a:lstStyle/>
        <a:p>
          <a:endParaRPr lang="nl-NL"/>
        </a:p>
      </dgm:t>
    </dgm:pt>
    <dgm:pt modelId="{30ACBEC3-49C9-4150-A663-4EF1454360E5}" type="sibTrans" cxnId="{CC591360-54C4-4374-B301-3BF933E9343C}">
      <dgm:prSet/>
      <dgm:spPr/>
      <dgm:t>
        <a:bodyPr/>
        <a:lstStyle/>
        <a:p>
          <a:endParaRPr lang="nl-NL"/>
        </a:p>
      </dgm:t>
    </dgm:pt>
    <dgm:pt modelId="{D25D9CD7-18C7-4C2F-8607-7BB5B705F0D0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ID3AS</a:t>
          </a:r>
          <a:r>
            <a:rPr lang="nl-NL" sz="6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nl-NL" sz="6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de-DE" sz="600" dirty="0"/>
        </a:p>
      </dgm:t>
    </dgm:pt>
    <dgm:pt modelId="{E5366F8C-5407-41EF-BD56-73E1BB48CE29}" type="parTrans" cxnId="{0A827ADF-CD93-4E9C-86A3-95501F059622}">
      <dgm:prSet/>
      <dgm:spPr/>
      <dgm:t>
        <a:bodyPr/>
        <a:lstStyle/>
        <a:p>
          <a:endParaRPr lang="nl-NL"/>
        </a:p>
      </dgm:t>
    </dgm:pt>
    <dgm:pt modelId="{EA4EB21F-F642-4CF2-8398-0FC492DA8AA3}" type="sibTrans" cxnId="{0A827ADF-CD93-4E9C-86A3-95501F059622}">
      <dgm:prSet/>
      <dgm:spPr/>
      <dgm:t>
        <a:bodyPr/>
        <a:lstStyle/>
        <a:p>
          <a:endParaRPr lang="nl-NL"/>
        </a:p>
      </dgm:t>
    </dgm:pt>
    <dgm:pt modelId="{2E5003C7-52EC-4486-BBED-EFB8758EB3A8}">
      <dgm:prSet phldrT="[Tekst]"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BIOÖkONOMIE – GRÜNE CHEMIE</a:t>
          </a:r>
          <a:b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nl-NL" sz="900" b="1" dirty="0"/>
        </a:p>
      </dgm:t>
    </dgm:pt>
    <dgm:pt modelId="{0134B7D3-AEF2-4B19-AF6E-49C904782A37}" type="parTrans" cxnId="{3DA6768A-91CB-4525-BAE4-4E045F2C62A3}">
      <dgm:prSet/>
      <dgm:spPr/>
      <dgm:t>
        <a:bodyPr/>
        <a:lstStyle/>
        <a:p>
          <a:endParaRPr lang="nl-NL"/>
        </a:p>
      </dgm:t>
    </dgm:pt>
    <dgm:pt modelId="{FA6A43F3-78AC-4373-B2C8-3E32A4D03D56}" type="sibTrans" cxnId="{3DA6768A-91CB-4525-BAE4-4E045F2C62A3}">
      <dgm:prSet/>
      <dgm:spPr/>
      <dgm:t>
        <a:bodyPr/>
        <a:lstStyle/>
        <a:p>
          <a:endParaRPr lang="nl-NL"/>
        </a:p>
      </dgm:t>
    </dgm:pt>
    <dgm:pt modelId="{034267F6-4179-42D1-B307-EC46147F2637}">
      <dgm:prSet custT="1"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FOOD 2020</a:t>
          </a:r>
          <a:endParaRPr lang="nl-NL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07851-15FF-4296-8881-12CC6D550200}" type="parTrans" cxnId="{C78D904E-0EB9-4888-B1D3-D8DB2858808F}">
      <dgm:prSet/>
      <dgm:spPr/>
      <dgm:t>
        <a:bodyPr/>
        <a:lstStyle/>
        <a:p>
          <a:endParaRPr lang="nl-NL"/>
        </a:p>
      </dgm:t>
    </dgm:pt>
    <dgm:pt modelId="{279EF206-CA61-4833-8710-3124ED12AD3F}" type="sibTrans" cxnId="{C78D904E-0EB9-4888-B1D3-D8DB2858808F}">
      <dgm:prSet/>
      <dgm:spPr/>
      <dgm:t>
        <a:bodyPr/>
        <a:lstStyle/>
        <a:p>
          <a:endParaRPr lang="nl-NL"/>
        </a:p>
      </dgm:t>
    </dgm:pt>
    <dgm:pt modelId="{F38BA306-4F26-4EDE-AB99-41AB2828A9D8}">
      <dgm:prSet custT="1"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FOOD 2020 PHASE II</a:t>
          </a:r>
        </a:p>
      </dgm:t>
    </dgm:pt>
    <dgm:pt modelId="{9C5E2C66-C126-49D8-86AE-BBB6E93072A8}" type="parTrans" cxnId="{42F469D7-D0DB-4D30-8180-1AC87DAD2267}">
      <dgm:prSet/>
      <dgm:spPr/>
      <dgm:t>
        <a:bodyPr/>
        <a:lstStyle/>
        <a:p>
          <a:endParaRPr lang="nl-NL"/>
        </a:p>
      </dgm:t>
    </dgm:pt>
    <dgm:pt modelId="{722AD42B-B9DD-4D25-84C7-88DE052A7DB2}" type="sibTrans" cxnId="{42F469D7-D0DB-4D30-8180-1AC87DAD2267}">
      <dgm:prSet/>
      <dgm:spPr/>
      <dgm:t>
        <a:bodyPr/>
        <a:lstStyle/>
        <a:p>
          <a:endParaRPr lang="nl-NL"/>
        </a:p>
      </dgm:t>
    </dgm:pt>
    <dgm:pt modelId="{6BE52BE2-3049-420B-ADD9-21A7E8990DC4}">
      <dgm:prSet custT="1"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ENTWICKLUNG LICHTSYSTEME LED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96F2D-E9DE-4FAE-A201-FFF2B3ABDD19}" type="parTrans" cxnId="{422BE0F7-376F-432F-BAE4-2BE7C3EF454F}">
      <dgm:prSet/>
      <dgm:spPr/>
      <dgm:t>
        <a:bodyPr/>
        <a:lstStyle/>
        <a:p>
          <a:endParaRPr lang="nl-NL"/>
        </a:p>
      </dgm:t>
    </dgm:pt>
    <dgm:pt modelId="{83D9859D-2705-4C5E-A691-2AFE6806DE5A}" type="sibTrans" cxnId="{422BE0F7-376F-432F-BAE4-2BE7C3EF454F}">
      <dgm:prSet/>
      <dgm:spPr/>
      <dgm:t>
        <a:bodyPr/>
        <a:lstStyle/>
        <a:p>
          <a:endParaRPr lang="nl-NL"/>
        </a:p>
      </dgm:t>
    </dgm:pt>
    <dgm:pt modelId="{13D5ACA6-DDDF-4353-8F4D-922EF7B48DAF}">
      <dgm:prSet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Energie &amp; CO2 </a:t>
          </a:r>
          <a:r>
            <a:rPr lang="nl-NL" dirty="0" err="1" smtClean="0">
              <a:solidFill>
                <a:schemeClr val="bg1"/>
              </a:solidFill>
            </a:rPr>
            <a:t>reductive</a:t>
          </a:r>
          <a:r>
            <a:rPr lang="nl-NL" dirty="0" smtClean="0">
              <a:solidFill>
                <a:schemeClr val="bg1"/>
              </a:solidFill>
            </a:rPr>
            <a:t/>
          </a:r>
          <a:br>
            <a:rPr lang="nl-NL" dirty="0" smtClean="0">
              <a:solidFill>
                <a:schemeClr val="bg1"/>
              </a:solidFill>
            </a:rPr>
          </a:br>
          <a:r>
            <a:rPr lang="nl-NL" dirty="0" smtClean="0">
              <a:solidFill>
                <a:schemeClr val="bg1"/>
              </a:solidFill>
            </a:rPr>
            <a:t>(7)</a:t>
          </a:r>
          <a:endParaRPr lang="de-DE" dirty="0">
            <a:solidFill>
              <a:schemeClr val="bg1"/>
            </a:solidFill>
          </a:endParaRPr>
        </a:p>
      </dgm:t>
    </dgm:pt>
    <dgm:pt modelId="{40415A08-F4C9-4A19-8AC7-6B63B0CF7A0A}" type="parTrans" cxnId="{B68DC84D-C23E-495F-8B96-3365EEF71E25}">
      <dgm:prSet/>
      <dgm:spPr/>
      <dgm:t>
        <a:bodyPr/>
        <a:lstStyle/>
        <a:p>
          <a:endParaRPr lang="nl-NL"/>
        </a:p>
      </dgm:t>
    </dgm:pt>
    <dgm:pt modelId="{5C1CB9C8-483F-40D2-82AA-4BD125169DBC}" type="sibTrans" cxnId="{B68DC84D-C23E-495F-8B96-3365EEF71E25}">
      <dgm:prSet/>
      <dgm:spPr/>
      <dgm:t>
        <a:bodyPr/>
        <a:lstStyle/>
        <a:p>
          <a:endParaRPr lang="nl-NL"/>
        </a:p>
      </dgm:t>
    </dgm:pt>
    <dgm:pt modelId="{D3B7A7DD-5D88-41DF-AA03-CB2A58DBEFD2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MARIGREEN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0E9F91-1EE5-4879-B690-125702FAA8AD}" type="parTrans" cxnId="{494EB8F9-E57E-4753-A29F-7BA6634E4D5B}">
      <dgm:prSet/>
      <dgm:spPr/>
      <dgm:t>
        <a:bodyPr/>
        <a:lstStyle/>
        <a:p>
          <a:endParaRPr lang="nl-NL"/>
        </a:p>
      </dgm:t>
    </dgm:pt>
    <dgm:pt modelId="{EA7D98DC-250D-4DB8-85FB-181718EBF15C}" type="sibTrans" cxnId="{494EB8F9-E57E-4753-A29F-7BA6634E4D5B}">
      <dgm:prSet/>
      <dgm:spPr/>
      <dgm:t>
        <a:bodyPr/>
        <a:lstStyle/>
        <a:p>
          <a:endParaRPr lang="nl-NL"/>
        </a:p>
      </dgm:t>
    </dgm:pt>
    <dgm:pt modelId="{BCB0F115-8C59-4B23-8167-72186B337D46}">
      <dgm:prSet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Health &amp; Life Sciences</a:t>
          </a:r>
          <a:br>
            <a:rPr lang="nl-NL" dirty="0" smtClean="0">
              <a:solidFill>
                <a:schemeClr val="bg1"/>
              </a:solidFill>
            </a:rPr>
          </a:br>
          <a:r>
            <a:rPr lang="nl-NL" dirty="0" smtClean="0">
              <a:solidFill>
                <a:schemeClr val="bg1"/>
              </a:solidFill>
            </a:rPr>
            <a:t>(1)</a:t>
          </a:r>
        </a:p>
      </dgm:t>
    </dgm:pt>
    <dgm:pt modelId="{D1C04B10-4489-40A1-BD80-A8A1A79B0D41}" type="parTrans" cxnId="{F92A0365-44E9-43B3-ADDF-99A746FC9C32}">
      <dgm:prSet/>
      <dgm:spPr/>
      <dgm:t>
        <a:bodyPr/>
        <a:lstStyle/>
        <a:p>
          <a:endParaRPr lang="nl-NL"/>
        </a:p>
      </dgm:t>
    </dgm:pt>
    <dgm:pt modelId="{106CE05A-46A6-452D-BB52-206356FC5E64}" type="sibTrans" cxnId="{F92A0365-44E9-43B3-ADDF-99A746FC9C32}">
      <dgm:prSet/>
      <dgm:spPr/>
      <dgm:t>
        <a:bodyPr/>
        <a:lstStyle/>
        <a:p>
          <a:endParaRPr lang="nl-NL"/>
        </a:p>
      </dgm:t>
    </dgm:pt>
    <dgm:pt modelId="{D4EC6474-7107-4CEA-8FDC-1E8EDC819B32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LNG PILOTS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A03DAA-2F8F-4CEA-AC9B-858F4DD4F7D1}" type="parTrans" cxnId="{6D2D0FA1-5B2D-4FAD-8F3B-931636C7ED3C}">
      <dgm:prSet/>
      <dgm:spPr/>
      <dgm:t>
        <a:bodyPr/>
        <a:lstStyle/>
        <a:p>
          <a:endParaRPr lang="nl-NL"/>
        </a:p>
      </dgm:t>
    </dgm:pt>
    <dgm:pt modelId="{D3A312C8-7AA5-432A-9DE9-F8E79CC30A89}" type="sibTrans" cxnId="{6D2D0FA1-5B2D-4FAD-8F3B-931636C7ED3C}">
      <dgm:prSet/>
      <dgm:spPr/>
      <dgm:t>
        <a:bodyPr/>
        <a:lstStyle/>
        <a:p>
          <a:endParaRPr lang="nl-NL"/>
        </a:p>
      </dgm:t>
    </dgm:pt>
    <dgm:pt modelId="{DDC2636F-E79B-4598-884D-5F83EB6241EF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POWER TO FLEX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4065A2-3391-43E6-9B08-709166C3629A}" type="parTrans" cxnId="{CDBE95EF-105B-4E1C-887C-A9B3F7382820}">
      <dgm:prSet/>
      <dgm:spPr/>
      <dgm:t>
        <a:bodyPr/>
        <a:lstStyle/>
        <a:p>
          <a:endParaRPr lang="nl-NL"/>
        </a:p>
      </dgm:t>
    </dgm:pt>
    <dgm:pt modelId="{30028745-06E1-4961-8D82-E41CB185A8BF}" type="sibTrans" cxnId="{CDBE95EF-105B-4E1C-887C-A9B3F7382820}">
      <dgm:prSet/>
      <dgm:spPr/>
      <dgm:t>
        <a:bodyPr/>
        <a:lstStyle/>
        <a:p>
          <a:endParaRPr lang="nl-NL"/>
        </a:p>
      </dgm:t>
    </dgm:pt>
    <dgm:pt modelId="{6B4A89F4-9585-45BA-9546-C1D431335498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GROENE CASCADE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1919D0-5300-4416-8705-3189D55A5185}" type="parTrans" cxnId="{BE62717D-5BB4-4513-9D8D-B5E5804C00E6}">
      <dgm:prSet/>
      <dgm:spPr/>
      <dgm:t>
        <a:bodyPr/>
        <a:lstStyle/>
        <a:p>
          <a:endParaRPr lang="nl-NL"/>
        </a:p>
      </dgm:t>
    </dgm:pt>
    <dgm:pt modelId="{2D1EA6D3-C845-42CA-929D-C9E89E1A3CB9}" type="sibTrans" cxnId="{BE62717D-5BB4-4513-9D8D-B5E5804C00E6}">
      <dgm:prSet/>
      <dgm:spPr/>
      <dgm:t>
        <a:bodyPr/>
        <a:lstStyle/>
        <a:p>
          <a:endParaRPr lang="nl-NL"/>
        </a:p>
      </dgm:t>
    </dgm:pt>
    <dgm:pt modelId="{151B8D27-BC2D-4BBD-8A6B-6E725F298A0D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KONTAKTLO(O)S LADEN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007AF-1392-4EBB-B42D-5004DF14A12D}" type="parTrans" cxnId="{368D2A16-42B1-4AA3-975E-517189EE29C5}">
      <dgm:prSet/>
      <dgm:spPr/>
      <dgm:t>
        <a:bodyPr/>
        <a:lstStyle/>
        <a:p>
          <a:endParaRPr lang="nl-NL"/>
        </a:p>
      </dgm:t>
    </dgm:pt>
    <dgm:pt modelId="{B505E065-E3B9-4C05-824B-41443158EE2E}" type="sibTrans" cxnId="{368D2A16-42B1-4AA3-975E-517189EE29C5}">
      <dgm:prSet/>
      <dgm:spPr/>
      <dgm:t>
        <a:bodyPr/>
        <a:lstStyle/>
        <a:p>
          <a:endParaRPr lang="nl-NL"/>
        </a:p>
      </dgm:t>
    </dgm:pt>
    <dgm:pt modelId="{19E7E8E1-8BBB-4CD4-B5A1-7485550A0E6C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SEREH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5C123C-6F92-4FE4-B036-A22FD28D7B4F}" type="parTrans" cxnId="{71DF4E64-AB2F-4195-B570-C2E00780B8C5}">
      <dgm:prSet/>
      <dgm:spPr/>
      <dgm:t>
        <a:bodyPr/>
        <a:lstStyle/>
        <a:p>
          <a:endParaRPr lang="nl-NL"/>
        </a:p>
      </dgm:t>
    </dgm:pt>
    <dgm:pt modelId="{AFD8AA20-301B-4CAF-874C-09AB87864FEC}" type="sibTrans" cxnId="{71DF4E64-AB2F-4195-B570-C2E00780B8C5}">
      <dgm:prSet/>
      <dgm:spPr/>
      <dgm:t>
        <a:bodyPr/>
        <a:lstStyle/>
        <a:p>
          <a:endParaRPr lang="nl-NL"/>
        </a:p>
      </dgm:t>
    </dgm:pt>
    <dgm:pt modelId="{3AD15A43-7709-4971-8EF7-9B98D1408981}">
      <dgm:prSet custT="1"/>
      <dgm:spPr>
        <a:solidFill>
          <a:srgbClr val="90C11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900" b="1" dirty="0" smtClean="0">
              <a:latin typeface="Arial" panose="020B0604020202020204" pitchFamily="34" charset="0"/>
              <a:cs typeface="Arial" panose="020B0604020202020204" pitchFamily="34" charset="0"/>
            </a:rPr>
            <a:t>COASTS</a:t>
          </a:r>
          <a:endParaRPr lang="de-DE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EBFB4C-165D-4B8D-A6EB-30D000AFD894}" type="parTrans" cxnId="{0A585CF0-087B-4404-B890-0CDCECE50543}">
      <dgm:prSet/>
      <dgm:spPr/>
      <dgm:t>
        <a:bodyPr/>
        <a:lstStyle/>
        <a:p>
          <a:endParaRPr lang="nl-NL"/>
        </a:p>
      </dgm:t>
    </dgm:pt>
    <dgm:pt modelId="{542FD4B5-5F8C-4E9C-B5BE-7E48B269EA0F}" type="sibTrans" cxnId="{0A585CF0-087B-4404-B890-0CDCECE50543}">
      <dgm:prSet/>
      <dgm:spPr/>
      <dgm:t>
        <a:bodyPr/>
        <a:lstStyle/>
        <a:p>
          <a:endParaRPr lang="nl-NL"/>
        </a:p>
      </dgm:t>
    </dgm:pt>
    <dgm:pt modelId="{6FFF7420-6D28-4E0D-931E-1B08E218DF11}">
      <dgm:prSet custT="1"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endParaRPr lang="nl-NL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36E2C2-294E-4D78-B000-521582128263}" type="parTrans" cxnId="{28A66221-210D-4919-918B-ED1ACF97CA23}">
      <dgm:prSet/>
      <dgm:spPr/>
      <dgm:t>
        <a:bodyPr/>
        <a:lstStyle/>
        <a:p>
          <a:endParaRPr lang="nl-NL"/>
        </a:p>
      </dgm:t>
    </dgm:pt>
    <dgm:pt modelId="{89302A17-33E9-48F1-8F5F-1B5143AB3247}" type="sibTrans" cxnId="{28A66221-210D-4919-918B-ED1ACF97CA23}">
      <dgm:prSet/>
      <dgm:spPr/>
      <dgm:t>
        <a:bodyPr/>
        <a:lstStyle/>
        <a:p>
          <a:endParaRPr lang="nl-NL"/>
        </a:p>
      </dgm:t>
    </dgm:pt>
    <dgm:pt modelId="{117A74F3-A106-4D36-84AF-824FA6F178D4}">
      <dgm:prSet custT="1"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endParaRPr lang="nl-NL" sz="9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8A4580-F859-4642-A3FC-7832EB55BB28}" type="parTrans" cxnId="{7489C8A4-9CC1-45E5-A9E5-00613F53A44B}">
      <dgm:prSet/>
      <dgm:spPr/>
      <dgm:t>
        <a:bodyPr/>
        <a:lstStyle/>
        <a:p>
          <a:endParaRPr lang="nl-NL"/>
        </a:p>
      </dgm:t>
    </dgm:pt>
    <dgm:pt modelId="{6413BEF3-9F9B-497E-B32A-A3D1E6D82050}" type="sibTrans" cxnId="{7489C8A4-9CC1-45E5-A9E5-00613F53A44B}">
      <dgm:prSet/>
      <dgm:spPr/>
      <dgm:t>
        <a:bodyPr/>
        <a:lstStyle/>
        <a:p>
          <a:endParaRPr lang="nl-NL"/>
        </a:p>
      </dgm:t>
    </dgm:pt>
    <dgm:pt modelId="{805A0154-2EC0-4D37-9DE2-98F24495D06D}">
      <dgm:prSet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endParaRPr lang="nl-NL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F0E47F-A8D6-434A-B613-AA2514CA9497}" type="parTrans" cxnId="{56A21C51-AD21-4E34-B50A-2BCF0A60F5E8}">
      <dgm:prSet/>
      <dgm:spPr/>
      <dgm:t>
        <a:bodyPr/>
        <a:lstStyle/>
        <a:p>
          <a:endParaRPr lang="nl-NL"/>
        </a:p>
      </dgm:t>
    </dgm:pt>
    <dgm:pt modelId="{1D47C1F7-8B73-45C6-9F6A-615D01563CEF}" type="sibTrans" cxnId="{56A21C51-AD21-4E34-B50A-2BCF0A60F5E8}">
      <dgm:prSet/>
      <dgm:spPr/>
      <dgm:t>
        <a:bodyPr/>
        <a:lstStyle/>
        <a:p>
          <a:endParaRPr lang="nl-NL"/>
        </a:p>
      </dgm:t>
    </dgm:pt>
    <dgm:pt modelId="{67119726-D47A-4304-AC87-85C8EE1AB8ED}">
      <dgm:prSet custT="1"/>
      <dgm:spPr>
        <a:solidFill>
          <a:srgbClr val="14A0BC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sz="1000" b="1" dirty="0" smtClean="0">
              <a:latin typeface="Arial" panose="020B0604020202020204" pitchFamily="34" charset="0"/>
              <a:cs typeface="Arial" panose="020B0604020202020204" pitchFamily="34" charset="0"/>
            </a:rPr>
            <a:t>DAME</a:t>
          </a:r>
        </a:p>
      </dgm:t>
    </dgm:pt>
    <dgm:pt modelId="{85518CBF-2019-408E-B465-D5F8AE541F29}" type="parTrans" cxnId="{0399E650-9144-4C1D-9F1A-DE9E1906C54A}">
      <dgm:prSet/>
      <dgm:spPr/>
      <dgm:t>
        <a:bodyPr/>
        <a:lstStyle/>
        <a:p>
          <a:endParaRPr lang="nl-NL"/>
        </a:p>
      </dgm:t>
    </dgm:pt>
    <dgm:pt modelId="{E1A5060E-09C7-44C4-9E62-C18511C6EC4E}" type="sibTrans" cxnId="{0399E650-9144-4C1D-9F1A-DE9E1906C54A}">
      <dgm:prSet/>
      <dgm:spPr/>
      <dgm:t>
        <a:bodyPr/>
        <a:lstStyle/>
        <a:p>
          <a:endParaRPr lang="nl-NL"/>
        </a:p>
      </dgm:t>
    </dgm:pt>
    <dgm:pt modelId="{3FF1F343-16A8-4DF3-8BAB-E11C4B2264C4}" type="pres">
      <dgm:prSet presAssocID="{E11997C4-94D6-43AC-A5A3-C28A22E6DCC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87C8549F-CD1E-455B-80C0-FC6A6BBE1ADE}" type="pres">
      <dgm:prSet presAssocID="{E11997C4-94D6-43AC-A5A3-C28A22E6DCCC}" presName="children" presStyleCnt="0"/>
      <dgm:spPr/>
    </dgm:pt>
    <dgm:pt modelId="{CB9D0D4E-DA2D-4B32-B1BD-704AE1DCC450}" type="pres">
      <dgm:prSet presAssocID="{E11997C4-94D6-43AC-A5A3-C28A22E6DCCC}" presName="child1group" presStyleCnt="0"/>
      <dgm:spPr/>
    </dgm:pt>
    <dgm:pt modelId="{2BF1DFA0-C721-4511-AB11-DB7A7E1E2F11}" type="pres">
      <dgm:prSet presAssocID="{E11997C4-94D6-43AC-A5A3-C28A22E6DCCC}" presName="child1" presStyleLbl="bgAcc1" presStyleIdx="0" presStyleCnt="4" custLinFactNeighborX="-9256" custLinFactNeighborY="23968"/>
      <dgm:spPr/>
      <dgm:t>
        <a:bodyPr/>
        <a:lstStyle/>
        <a:p>
          <a:endParaRPr lang="nl-NL"/>
        </a:p>
      </dgm:t>
    </dgm:pt>
    <dgm:pt modelId="{181B263D-8DDB-4342-9CF4-D3F308A3A20D}" type="pres">
      <dgm:prSet presAssocID="{E11997C4-94D6-43AC-A5A3-C28A22E6DCC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442AE5D-4A30-49F6-8581-EA6D1467F368}" type="pres">
      <dgm:prSet presAssocID="{E11997C4-94D6-43AC-A5A3-C28A22E6DCCC}" presName="child2group" presStyleCnt="0"/>
      <dgm:spPr/>
    </dgm:pt>
    <dgm:pt modelId="{89F7BE45-251F-4E84-B200-514FE8205A9F}" type="pres">
      <dgm:prSet presAssocID="{E11997C4-94D6-43AC-A5A3-C28A22E6DCCC}" presName="child2" presStyleLbl="bgAcc1" presStyleIdx="1" presStyleCnt="4" custLinFactNeighborX="16608" custLinFactNeighborY="23398"/>
      <dgm:spPr/>
      <dgm:t>
        <a:bodyPr/>
        <a:lstStyle/>
        <a:p>
          <a:endParaRPr lang="nl-NL"/>
        </a:p>
      </dgm:t>
    </dgm:pt>
    <dgm:pt modelId="{E90831EA-817F-4254-A03B-713D7331CDDB}" type="pres">
      <dgm:prSet presAssocID="{E11997C4-94D6-43AC-A5A3-C28A22E6DCC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66D06A7-D7DD-4A58-991E-5EDE53B60E9A}" type="pres">
      <dgm:prSet presAssocID="{E11997C4-94D6-43AC-A5A3-C28A22E6DCCC}" presName="child3group" presStyleCnt="0"/>
      <dgm:spPr/>
    </dgm:pt>
    <dgm:pt modelId="{37B3D524-71AD-4B74-B0B3-7A4F71AD140F}" type="pres">
      <dgm:prSet presAssocID="{E11997C4-94D6-43AC-A5A3-C28A22E6DCCC}" presName="child3" presStyleLbl="bgAcc1" presStyleIdx="2" presStyleCnt="4" custScaleX="97119" custScaleY="115776" custLinFactNeighborX="18049" custLinFactNeighborY="-13539"/>
      <dgm:spPr/>
      <dgm:t>
        <a:bodyPr/>
        <a:lstStyle/>
        <a:p>
          <a:endParaRPr lang="nl-NL"/>
        </a:p>
      </dgm:t>
    </dgm:pt>
    <dgm:pt modelId="{0C24F392-7DFD-4DA0-8E59-A4E7D30AA65C}" type="pres">
      <dgm:prSet presAssocID="{E11997C4-94D6-43AC-A5A3-C28A22E6DCC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A686EF8-9B74-4C30-8ABC-4A84E5E54602}" type="pres">
      <dgm:prSet presAssocID="{E11997C4-94D6-43AC-A5A3-C28A22E6DCCC}" presName="child4group" presStyleCnt="0"/>
      <dgm:spPr/>
    </dgm:pt>
    <dgm:pt modelId="{A96ADB12-4C77-4305-BAEF-9D1C7BA09D37}" type="pres">
      <dgm:prSet presAssocID="{E11997C4-94D6-43AC-A5A3-C28A22E6DCCC}" presName="child4" presStyleLbl="bgAcc1" presStyleIdx="3" presStyleCnt="4" custLinFactNeighborX="-7018" custLinFactNeighborY="-7234"/>
      <dgm:spPr/>
      <dgm:t>
        <a:bodyPr/>
        <a:lstStyle/>
        <a:p>
          <a:endParaRPr lang="nl-NL"/>
        </a:p>
      </dgm:t>
    </dgm:pt>
    <dgm:pt modelId="{EB5E6EFE-73C8-4CDB-B235-ECB7F8739A3C}" type="pres">
      <dgm:prSet presAssocID="{E11997C4-94D6-43AC-A5A3-C28A22E6DCC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4AA8F5C-898E-4933-80CF-28698257B695}" type="pres">
      <dgm:prSet presAssocID="{E11997C4-94D6-43AC-A5A3-C28A22E6DCCC}" presName="childPlaceholder" presStyleCnt="0"/>
      <dgm:spPr/>
    </dgm:pt>
    <dgm:pt modelId="{F2987CAA-C31F-4CDD-80CB-9BE998ED47C7}" type="pres">
      <dgm:prSet presAssocID="{E11997C4-94D6-43AC-A5A3-C28A22E6DCCC}" presName="circle" presStyleCnt="0"/>
      <dgm:spPr/>
    </dgm:pt>
    <dgm:pt modelId="{AB7A6CB6-D5E3-4A11-A857-BD418F94BAB7}" type="pres">
      <dgm:prSet presAssocID="{E11997C4-94D6-43AC-A5A3-C28A22E6DCC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70ADF89-FABD-44C9-911E-1387AAA31A67}" type="pres">
      <dgm:prSet presAssocID="{E11997C4-94D6-43AC-A5A3-C28A22E6DCC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9A248AE-392B-4FB6-AE4E-7D23B417143F}" type="pres">
      <dgm:prSet presAssocID="{E11997C4-94D6-43AC-A5A3-C28A22E6DCC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8FAB38A-03FB-4809-B462-BCDDFBF54A2F}" type="pres">
      <dgm:prSet presAssocID="{E11997C4-94D6-43AC-A5A3-C28A22E6DCC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CEB8941-1E75-4BD3-88B8-F34AD9C7A717}" type="pres">
      <dgm:prSet presAssocID="{E11997C4-94D6-43AC-A5A3-C28A22E6DCCC}" presName="quadrantPlaceholder" presStyleCnt="0"/>
      <dgm:spPr/>
    </dgm:pt>
    <dgm:pt modelId="{3823BCBC-6C3E-4F01-813A-9F594C6BD768}" type="pres">
      <dgm:prSet presAssocID="{E11997C4-94D6-43AC-A5A3-C28A22E6DCCC}" presName="center1" presStyleLbl="fgShp" presStyleIdx="0" presStyleCnt="2"/>
      <dgm:spPr>
        <a:solidFill>
          <a:schemeClr val="bg1"/>
        </a:solidFill>
      </dgm:spPr>
      <dgm:t>
        <a:bodyPr/>
        <a:lstStyle/>
        <a:p>
          <a:endParaRPr lang="nl-NL"/>
        </a:p>
      </dgm:t>
    </dgm:pt>
    <dgm:pt modelId="{853822BA-00A3-4078-926A-4EBBA774C8DA}" type="pres">
      <dgm:prSet presAssocID="{E11997C4-94D6-43AC-A5A3-C28A22E6DCCC}" presName="center2" presStyleLbl="fgShp" presStyleIdx="1" presStyleCnt="2"/>
      <dgm:spPr>
        <a:solidFill>
          <a:schemeClr val="bg1"/>
        </a:solidFill>
      </dgm:spPr>
      <dgm:t>
        <a:bodyPr/>
        <a:lstStyle/>
        <a:p>
          <a:endParaRPr lang="nl-NL"/>
        </a:p>
      </dgm:t>
    </dgm:pt>
  </dgm:ptLst>
  <dgm:cxnLst>
    <dgm:cxn modelId="{E5892AC2-08D5-4F2B-9584-0EBACF0DB246}" type="presOf" srcId="{19E7E8E1-8BBB-4CD4-B5A1-7485550A0E6C}" destId="{37B3D524-71AD-4B74-B0B3-7A4F71AD140F}" srcOrd="0" destOrd="5" presId="urn:microsoft.com/office/officeart/2005/8/layout/cycle4"/>
    <dgm:cxn modelId="{5819A6A8-8CC8-41F7-8DE1-58983F55B4D0}" type="presOf" srcId="{805A0154-2EC0-4D37-9DE2-98F24495D06D}" destId="{E90831EA-817F-4254-A03B-713D7331CDDB}" srcOrd="1" destOrd="0" presId="urn:microsoft.com/office/officeart/2005/8/layout/cycle4"/>
    <dgm:cxn modelId="{D44769EA-56C9-422E-B3E1-751DA7739342}" type="presOf" srcId="{117A74F3-A106-4D36-84AF-824FA6F178D4}" destId="{89F7BE45-251F-4E84-B200-514FE8205A9F}" srcOrd="0" destOrd="4" presId="urn:microsoft.com/office/officeart/2005/8/layout/cycle4"/>
    <dgm:cxn modelId="{34B521BF-9B1B-41E0-B11E-68439A326BD7}" type="presOf" srcId="{2E5003C7-52EC-4486-BBED-EFB8758EB3A8}" destId="{181B263D-8DDB-4342-9CF4-D3F308A3A20D}" srcOrd="1" destOrd="1" presId="urn:microsoft.com/office/officeart/2005/8/layout/cycle4"/>
    <dgm:cxn modelId="{6D2D0FA1-5B2D-4FAD-8F3B-931636C7ED3C}" srcId="{13D5ACA6-DDDF-4353-8F4D-922EF7B48DAF}" destId="{D4EC6474-7107-4CEA-8FDC-1E8EDC819B32}" srcOrd="1" destOrd="0" parTransId="{4AA03DAA-2F8F-4CEA-AC9B-858F4DD4F7D1}" sibTransId="{D3A312C8-7AA5-432A-9DE9-F8E79CC30A89}"/>
    <dgm:cxn modelId="{BD7AEF89-6157-4502-8DEA-AFDF5CD7C6F4}" type="presOf" srcId="{D3B7A7DD-5D88-41DF-AA03-CB2A58DBEFD2}" destId="{37B3D524-71AD-4B74-B0B3-7A4F71AD140F}" srcOrd="0" destOrd="0" presId="urn:microsoft.com/office/officeart/2005/8/layout/cycle4"/>
    <dgm:cxn modelId="{D9FD0490-2C2F-4F6B-9E23-8FE150215A3A}" type="presOf" srcId="{805A0154-2EC0-4D37-9DE2-98F24495D06D}" destId="{89F7BE45-251F-4E84-B200-514FE8205A9F}" srcOrd="0" destOrd="0" presId="urn:microsoft.com/office/officeart/2005/8/layout/cycle4"/>
    <dgm:cxn modelId="{E05E5C86-8859-4960-ABC4-0B6EBEF1A6F3}" type="presOf" srcId="{67119726-D47A-4304-AC87-85C8EE1AB8ED}" destId="{EB5E6EFE-73C8-4CDB-B235-ECB7F8739A3C}" srcOrd="1" destOrd="0" presId="urn:microsoft.com/office/officeart/2005/8/layout/cycle4"/>
    <dgm:cxn modelId="{D3474EF6-1EC2-442C-88C9-E1F1C6853275}" type="presOf" srcId="{D97EABC3-F714-48D1-8AFE-FE970A34F7B8}" destId="{D70ADF89-FABD-44C9-911E-1387AAA31A67}" srcOrd="0" destOrd="0" presId="urn:microsoft.com/office/officeart/2005/8/layout/cycle4"/>
    <dgm:cxn modelId="{80E8D659-8D2C-478B-A646-22B45F7F4EDE}" type="presOf" srcId="{73DC68C2-824A-49DC-A0A2-2205FF1D1215}" destId="{AB7A6CB6-D5E3-4A11-A857-BD418F94BAB7}" srcOrd="0" destOrd="0" presId="urn:microsoft.com/office/officeart/2005/8/layout/cycle4"/>
    <dgm:cxn modelId="{0A585CF0-087B-4404-B890-0CDCECE50543}" srcId="{13D5ACA6-DDDF-4353-8F4D-922EF7B48DAF}" destId="{3AD15A43-7709-4971-8EF7-9B98D1408981}" srcOrd="6" destOrd="0" parTransId="{07EBFB4C-165D-4B8D-A6EB-30D000AFD894}" sibTransId="{542FD4B5-5F8C-4E9C-B5BE-7E48B269EA0F}"/>
    <dgm:cxn modelId="{0A827ADF-CD93-4E9C-86A3-95501F059622}" srcId="{73DC68C2-824A-49DC-A0A2-2205FF1D1215}" destId="{D25D9CD7-18C7-4C2F-8607-7BB5B705F0D0}" srcOrd="3" destOrd="0" parTransId="{E5366F8C-5407-41EF-BD56-73E1BB48CE29}" sibTransId="{EA4EB21F-F642-4CF2-8398-0FC492DA8AA3}"/>
    <dgm:cxn modelId="{C17BF491-8A38-41E5-A7DD-5B3FC49F46A5}" srcId="{73DC68C2-824A-49DC-A0A2-2205FF1D1215}" destId="{19E5281F-6D3E-4CFE-8846-327B3CDFA663}" srcOrd="0" destOrd="0" parTransId="{159C8F99-3CA6-4556-9E56-83E5E2582D81}" sibTransId="{26C8BAE3-6B43-4B19-AC98-756A93D988F7}"/>
    <dgm:cxn modelId="{422BE0F7-376F-432F-BAE4-2BE7C3EF454F}" srcId="{D97EABC3-F714-48D1-8AFE-FE970A34F7B8}" destId="{6BE52BE2-3049-420B-ADD9-21A7E8990DC4}" srcOrd="5" destOrd="0" parTransId="{55996F2D-E9DE-4FAE-A201-FFF2B3ABDD19}" sibTransId="{83D9859D-2705-4C5E-A691-2AFE6806DE5A}"/>
    <dgm:cxn modelId="{BE62717D-5BB4-4513-9D8D-B5E5804C00E6}" srcId="{13D5ACA6-DDDF-4353-8F4D-922EF7B48DAF}" destId="{6B4A89F4-9585-45BA-9546-C1D431335498}" srcOrd="3" destOrd="0" parTransId="{191919D0-5300-4416-8705-3189D55A5185}" sibTransId="{2D1EA6D3-C845-42CA-929D-C9E89E1A3CB9}"/>
    <dgm:cxn modelId="{B321E4E9-8682-4C6F-B69A-C82E84D391B1}" srcId="{E11997C4-94D6-43AC-A5A3-C28A22E6DCCC}" destId="{73DC68C2-824A-49DC-A0A2-2205FF1D1215}" srcOrd="0" destOrd="0" parTransId="{A5FC00BC-4F6B-4D6C-BB7F-E36C3F4C4F71}" sibTransId="{AB55BA86-9444-4000-B66A-1C3CF1750F2C}"/>
    <dgm:cxn modelId="{7489C8A4-9CC1-45E5-A9E5-00613F53A44B}" srcId="{D97EABC3-F714-48D1-8AFE-FE970A34F7B8}" destId="{117A74F3-A106-4D36-84AF-824FA6F178D4}" srcOrd="4" destOrd="0" parTransId="{3E8A4580-F859-4642-A3FC-7832EB55BB28}" sibTransId="{6413BEF3-9F9B-497E-B32A-A3D1E6D82050}"/>
    <dgm:cxn modelId="{E013AEB4-18D2-476F-8473-AEE40E3BEB05}" type="presOf" srcId="{19E5281F-6D3E-4CFE-8846-327B3CDFA663}" destId="{181B263D-8DDB-4342-9CF4-D3F308A3A20D}" srcOrd="1" destOrd="0" presId="urn:microsoft.com/office/officeart/2005/8/layout/cycle4"/>
    <dgm:cxn modelId="{B6367D80-1CF6-4FC5-ADB6-3D8440930B70}" type="presOf" srcId="{DDC2636F-E79B-4598-884D-5F83EB6241EF}" destId="{37B3D524-71AD-4B74-B0B3-7A4F71AD140F}" srcOrd="0" destOrd="2" presId="urn:microsoft.com/office/officeart/2005/8/layout/cycle4"/>
    <dgm:cxn modelId="{CDBE95EF-105B-4E1C-887C-A9B3F7382820}" srcId="{13D5ACA6-DDDF-4353-8F4D-922EF7B48DAF}" destId="{DDC2636F-E79B-4598-884D-5F83EB6241EF}" srcOrd="2" destOrd="0" parTransId="{784065A2-3391-43E6-9B08-709166C3629A}" sibTransId="{30028745-06E1-4961-8D82-E41CB185A8BF}"/>
    <dgm:cxn modelId="{B0DE4C1C-FF77-4F0E-936B-910F28EC9D4F}" type="presOf" srcId="{2E5003C7-52EC-4486-BBED-EFB8758EB3A8}" destId="{2BF1DFA0-C721-4511-AB11-DB7A7E1E2F11}" srcOrd="0" destOrd="1" presId="urn:microsoft.com/office/officeart/2005/8/layout/cycle4"/>
    <dgm:cxn modelId="{3DA6768A-91CB-4525-BAE4-4E045F2C62A3}" srcId="{73DC68C2-824A-49DC-A0A2-2205FF1D1215}" destId="{2E5003C7-52EC-4486-BBED-EFB8758EB3A8}" srcOrd="1" destOrd="0" parTransId="{0134B7D3-AEF2-4B19-AF6E-49C904782A37}" sibTransId="{FA6A43F3-78AC-4373-B2C8-3E32A4D03D56}"/>
    <dgm:cxn modelId="{71DF4E64-AB2F-4195-B570-C2E00780B8C5}" srcId="{13D5ACA6-DDDF-4353-8F4D-922EF7B48DAF}" destId="{19E7E8E1-8BBB-4CD4-B5A1-7485550A0E6C}" srcOrd="5" destOrd="0" parTransId="{AF5C123C-6F92-4FE4-B036-A22FD28D7B4F}" sibTransId="{AFD8AA20-301B-4CAF-874C-09AB87864FEC}"/>
    <dgm:cxn modelId="{7431811D-A2ED-4869-AF3E-24CB356E97BA}" srcId="{E11997C4-94D6-43AC-A5A3-C28A22E6DCCC}" destId="{5282B716-FA35-492B-8652-56EDE2854BA4}" srcOrd="5" destOrd="0" parTransId="{222370B9-1E4E-47B8-9D6F-B83E2502D6E1}" sibTransId="{2352A69A-A3FE-47AC-AF6B-3BB297272473}"/>
    <dgm:cxn modelId="{368D2A16-42B1-4AA3-975E-517189EE29C5}" srcId="{13D5ACA6-DDDF-4353-8F4D-922EF7B48DAF}" destId="{151B8D27-BC2D-4BBD-8A6B-6E725F298A0D}" srcOrd="4" destOrd="0" parTransId="{FE3007AF-1392-4EBB-B42D-5004DF14A12D}" sibTransId="{B505E065-E3B9-4C05-824B-41443158EE2E}"/>
    <dgm:cxn modelId="{4D6C9B99-576A-4F08-9119-51ECA1303104}" type="presOf" srcId="{6FFF7420-6D28-4E0D-931E-1B08E218DF11}" destId="{89F7BE45-251F-4E84-B200-514FE8205A9F}" srcOrd="0" destOrd="2" presId="urn:microsoft.com/office/officeart/2005/8/layout/cycle4"/>
    <dgm:cxn modelId="{F2C28746-56F1-42B9-879C-9B3D7D53D702}" type="presOf" srcId="{3AD15A43-7709-4971-8EF7-9B98D1408981}" destId="{37B3D524-71AD-4B74-B0B3-7A4F71AD140F}" srcOrd="0" destOrd="6" presId="urn:microsoft.com/office/officeart/2005/8/layout/cycle4"/>
    <dgm:cxn modelId="{41F60517-BA08-461C-8184-2397FC74F446}" type="presOf" srcId="{0A0A97C5-D34D-466C-B5A8-901B5F490448}" destId="{181B263D-8DDB-4342-9CF4-D3F308A3A20D}" srcOrd="1" destOrd="2" presId="urn:microsoft.com/office/officeart/2005/8/layout/cycle4"/>
    <dgm:cxn modelId="{494EB8F9-E57E-4753-A29F-7BA6634E4D5B}" srcId="{13D5ACA6-DDDF-4353-8F4D-922EF7B48DAF}" destId="{D3B7A7DD-5D88-41DF-AA03-CB2A58DBEFD2}" srcOrd="0" destOrd="0" parTransId="{450E9F91-1EE5-4879-B690-125702FAA8AD}" sibTransId="{EA7D98DC-250D-4DB8-85FB-181718EBF15C}"/>
    <dgm:cxn modelId="{CC591360-54C4-4374-B301-3BF933E9343C}" srcId="{73DC68C2-824A-49DC-A0A2-2205FF1D1215}" destId="{0A0A97C5-D34D-466C-B5A8-901B5F490448}" srcOrd="2" destOrd="0" parTransId="{E217ADEF-97F0-4351-831B-FEBA50C7E658}" sibTransId="{30ACBEC3-49C9-4150-A663-4EF1454360E5}"/>
    <dgm:cxn modelId="{E243B92F-1FB4-4B49-8EE4-1CE92D72BAF9}" type="presOf" srcId="{19E7E8E1-8BBB-4CD4-B5A1-7485550A0E6C}" destId="{0C24F392-7DFD-4DA0-8E59-A4E7D30AA65C}" srcOrd="1" destOrd="5" presId="urn:microsoft.com/office/officeart/2005/8/layout/cycle4"/>
    <dgm:cxn modelId="{BA012648-0202-4243-BA71-85B41BF31669}" type="presOf" srcId="{6B4A89F4-9585-45BA-9546-C1D431335498}" destId="{37B3D524-71AD-4B74-B0B3-7A4F71AD140F}" srcOrd="0" destOrd="3" presId="urn:microsoft.com/office/officeart/2005/8/layout/cycle4"/>
    <dgm:cxn modelId="{29D3F781-E5A4-4E7F-802B-701BE82AFD24}" type="presOf" srcId="{151B8D27-BC2D-4BBD-8A6B-6E725F298A0D}" destId="{37B3D524-71AD-4B74-B0B3-7A4F71AD140F}" srcOrd="0" destOrd="4" presId="urn:microsoft.com/office/officeart/2005/8/layout/cycle4"/>
    <dgm:cxn modelId="{AF618D0C-B130-40C9-A3D2-B6523FE22965}" type="presOf" srcId="{19E5281F-6D3E-4CFE-8846-327B3CDFA663}" destId="{2BF1DFA0-C721-4511-AB11-DB7A7E1E2F11}" srcOrd="0" destOrd="0" presId="urn:microsoft.com/office/officeart/2005/8/layout/cycle4"/>
    <dgm:cxn modelId="{DEF2CE56-E987-4B29-8E6B-B5F58EE2F4C0}" type="presOf" srcId="{D4EC6474-7107-4CEA-8FDC-1E8EDC819B32}" destId="{0C24F392-7DFD-4DA0-8E59-A4E7D30AA65C}" srcOrd="1" destOrd="1" presId="urn:microsoft.com/office/officeart/2005/8/layout/cycle4"/>
    <dgm:cxn modelId="{C7E71B5E-93EB-49ED-A83F-B00BC7E4940D}" type="presOf" srcId="{D3B7A7DD-5D88-41DF-AA03-CB2A58DBEFD2}" destId="{0C24F392-7DFD-4DA0-8E59-A4E7D30AA65C}" srcOrd="1" destOrd="0" presId="urn:microsoft.com/office/officeart/2005/8/layout/cycle4"/>
    <dgm:cxn modelId="{DEFCF7C8-6BBA-4854-8F9D-C3D9ECEEF98E}" srcId="{E11997C4-94D6-43AC-A5A3-C28A22E6DCCC}" destId="{6D39F905-7C4A-4EAE-8C24-10032CEF0AFC}" srcOrd="6" destOrd="0" parTransId="{548C23AF-7158-4166-9817-D1D461D4233D}" sibTransId="{BA720F5A-B7BA-4209-B246-77F9D479FBA8}"/>
    <dgm:cxn modelId="{B68DC84D-C23E-495F-8B96-3365EEF71E25}" srcId="{E11997C4-94D6-43AC-A5A3-C28A22E6DCCC}" destId="{13D5ACA6-DDDF-4353-8F4D-922EF7B48DAF}" srcOrd="2" destOrd="0" parTransId="{40415A08-F4C9-4A19-8AC7-6B63B0CF7A0A}" sibTransId="{5C1CB9C8-483F-40D2-82AA-4BD125169DBC}"/>
    <dgm:cxn modelId="{B7FF63A7-F1FC-41BC-988F-4FB53541E424}" type="presOf" srcId="{F38BA306-4F26-4EDE-AB99-41AB2828A9D8}" destId="{89F7BE45-251F-4E84-B200-514FE8205A9F}" srcOrd="0" destOrd="3" presId="urn:microsoft.com/office/officeart/2005/8/layout/cycle4"/>
    <dgm:cxn modelId="{C78D904E-0EB9-4888-B1D3-D8DB2858808F}" srcId="{D97EABC3-F714-48D1-8AFE-FE970A34F7B8}" destId="{034267F6-4179-42D1-B307-EC46147F2637}" srcOrd="1" destOrd="0" parTransId="{39407851-15FF-4296-8881-12CC6D550200}" sibTransId="{279EF206-CA61-4833-8710-3124ED12AD3F}"/>
    <dgm:cxn modelId="{0399E650-9144-4C1D-9F1A-DE9E1906C54A}" srcId="{BCB0F115-8C59-4B23-8167-72186B337D46}" destId="{67119726-D47A-4304-AC87-85C8EE1AB8ED}" srcOrd="0" destOrd="0" parTransId="{85518CBF-2019-408E-B465-D5F8AE541F29}" sibTransId="{E1A5060E-09C7-44C4-9E62-C18511C6EC4E}"/>
    <dgm:cxn modelId="{9FC36485-D9E6-413C-915D-2C58D2B5DBBC}" type="presOf" srcId="{6FFF7420-6D28-4E0D-931E-1B08E218DF11}" destId="{E90831EA-817F-4254-A03B-713D7331CDDB}" srcOrd="1" destOrd="2" presId="urn:microsoft.com/office/officeart/2005/8/layout/cycle4"/>
    <dgm:cxn modelId="{AD4A20D7-7AB5-4A16-8688-966DA484DF4A}" type="presOf" srcId="{3AD15A43-7709-4971-8EF7-9B98D1408981}" destId="{0C24F392-7DFD-4DA0-8E59-A4E7D30AA65C}" srcOrd="1" destOrd="6" presId="urn:microsoft.com/office/officeart/2005/8/layout/cycle4"/>
    <dgm:cxn modelId="{CF347740-7FE2-4556-8C3C-327F1A062618}" type="presOf" srcId="{D4EC6474-7107-4CEA-8FDC-1E8EDC819B32}" destId="{37B3D524-71AD-4B74-B0B3-7A4F71AD140F}" srcOrd="0" destOrd="1" presId="urn:microsoft.com/office/officeart/2005/8/layout/cycle4"/>
    <dgm:cxn modelId="{2A6A7354-4306-4CCE-B2B0-318AF66785C4}" type="presOf" srcId="{0A0A97C5-D34D-466C-B5A8-901B5F490448}" destId="{2BF1DFA0-C721-4511-AB11-DB7A7E1E2F11}" srcOrd="0" destOrd="2" presId="urn:microsoft.com/office/officeart/2005/8/layout/cycle4"/>
    <dgm:cxn modelId="{A31403C0-98D5-45AB-85CF-E14AAEB4988F}" type="presOf" srcId="{13D5ACA6-DDDF-4353-8F4D-922EF7B48DAF}" destId="{19A248AE-392B-4FB6-AE4E-7D23B417143F}" srcOrd="0" destOrd="0" presId="urn:microsoft.com/office/officeart/2005/8/layout/cycle4"/>
    <dgm:cxn modelId="{03439C4B-52AB-4A8A-9D80-AD1557A3241D}" type="presOf" srcId="{034267F6-4179-42D1-B307-EC46147F2637}" destId="{E90831EA-817F-4254-A03B-713D7331CDDB}" srcOrd="1" destOrd="1" presId="urn:microsoft.com/office/officeart/2005/8/layout/cycle4"/>
    <dgm:cxn modelId="{8082F7D3-68C9-451C-A936-B77AA286FFBC}" type="presOf" srcId="{034267F6-4179-42D1-B307-EC46147F2637}" destId="{89F7BE45-251F-4E84-B200-514FE8205A9F}" srcOrd="0" destOrd="1" presId="urn:microsoft.com/office/officeart/2005/8/layout/cycle4"/>
    <dgm:cxn modelId="{AE933428-525B-4CD7-B238-745738F96C22}" type="presOf" srcId="{117A74F3-A106-4D36-84AF-824FA6F178D4}" destId="{E90831EA-817F-4254-A03B-713D7331CDDB}" srcOrd="1" destOrd="4" presId="urn:microsoft.com/office/officeart/2005/8/layout/cycle4"/>
    <dgm:cxn modelId="{ACA55CBC-E171-4805-8F59-919C3C952CBA}" type="presOf" srcId="{D25D9CD7-18C7-4C2F-8607-7BB5B705F0D0}" destId="{181B263D-8DDB-4342-9CF4-D3F308A3A20D}" srcOrd="1" destOrd="3" presId="urn:microsoft.com/office/officeart/2005/8/layout/cycle4"/>
    <dgm:cxn modelId="{2D65D5AC-438B-48AB-9596-35223EDAD13E}" type="presOf" srcId="{DDC2636F-E79B-4598-884D-5F83EB6241EF}" destId="{0C24F392-7DFD-4DA0-8E59-A4E7D30AA65C}" srcOrd="1" destOrd="2" presId="urn:microsoft.com/office/officeart/2005/8/layout/cycle4"/>
    <dgm:cxn modelId="{BF421D57-0FC0-4D27-AE1E-86F23AAF59E4}" type="presOf" srcId="{D25D9CD7-18C7-4C2F-8607-7BB5B705F0D0}" destId="{2BF1DFA0-C721-4511-AB11-DB7A7E1E2F11}" srcOrd="0" destOrd="3" presId="urn:microsoft.com/office/officeart/2005/8/layout/cycle4"/>
    <dgm:cxn modelId="{56A21C51-AD21-4E34-B50A-2BCF0A60F5E8}" srcId="{D97EABC3-F714-48D1-8AFE-FE970A34F7B8}" destId="{805A0154-2EC0-4D37-9DE2-98F24495D06D}" srcOrd="0" destOrd="0" parTransId="{61F0E47F-A8D6-434A-B613-AA2514CA9497}" sibTransId="{1D47C1F7-8B73-45C6-9F6A-615D01563CEF}"/>
    <dgm:cxn modelId="{1FFEFD93-F162-4237-8427-5BBF45E1B720}" srcId="{E11997C4-94D6-43AC-A5A3-C28A22E6DCCC}" destId="{7F0FFEC0-37D9-4826-BFF3-FF81BF94AEDD}" srcOrd="7" destOrd="0" parTransId="{9AF4C3C6-D86D-4F3C-B186-4CF036F4960A}" sibTransId="{E5F077C0-8A3C-42F5-B78F-E1C645E85F7B}"/>
    <dgm:cxn modelId="{199422F8-6CFC-4870-A76A-48EE5B5BE0D5}" type="presOf" srcId="{BCB0F115-8C59-4B23-8167-72186B337D46}" destId="{68FAB38A-03FB-4809-B462-BCDDFBF54A2F}" srcOrd="0" destOrd="0" presId="urn:microsoft.com/office/officeart/2005/8/layout/cycle4"/>
    <dgm:cxn modelId="{EB3B1B6A-FA08-421E-9A38-0431E9755A1E}" type="presOf" srcId="{151B8D27-BC2D-4BBD-8A6B-6E725F298A0D}" destId="{0C24F392-7DFD-4DA0-8E59-A4E7D30AA65C}" srcOrd="1" destOrd="4" presId="urn:microsoft.com/office/officeart/2005/8/layout/cycle4"/>
    <dgm:cxn modelId="{28A66221-210D-4919-918B-ED1ACF97CA23}" srcId="{D97EABC3-F714-48D1-8AFE-FE970A34F7B8}" destId="{6FFF7420-6D28-4E0D-931E-1B08E218DF11}" srcOrd="2" destOrd="0" parTransId="{A336E2C2-294E-4D78-B000-521582128263}" sibTransId="{89302A17-33E9-48F1-8F5F-1B5143AB3247}"/>
    <dgm:cxn modelId="{F92A0365-44E9-43B3-ADDF-99A746FC9C32}" srcId="{E11997C4-94D6-43AC-A5A3-C28A22E6DCCC}" destId="{BCB0F115-8C59-4B23-8167-72186B337D46}" srcOrd="3" destOrd="0" parTransId="{D1C04B10-4489-40A1-BD80-A8A1A79B0D41}" sibTransId="{106CE05A-46A6-452D-BB52-206356FC5E64}"/>
    <dgm:cxn modelId="{3C27AB13-5E95-41FB-8203-DB4DC8BF76BA}" srcId="{E11997C4-94D6-43AC-A5A3-C28A22E6DCCC}" destId="{838C08D6-07F4-400E-8109-3136A82418ED}" srcOrd="4" destOrd="0" parTransId="{5BBF9F73-3947-440B-A706-5EC9DC7E2552}" sibTransId="{2919FA3A-0060-46ED-A34E-50FA20282A6B}"/>
    <dgm:cxn modelId="{42F469D7-D0DB-4D30-8180-1AC87DAD2267}" srcId="{D97EABC3-F714-48D1-8AFE-FE970A34F7B8}" destId="{F38BA306-4F26-4EDE-AB99-41AB2828A9D8}" srcOrd="3" destOrd="0" parTransId="{9C5E2C66-C126-49D8-86AE-BBB6E93072A8}" sibTransId="{722AD42B-B9DD-4D25-84C7-88DE052A7DB2}"/>
    <dgm:cxn modelId="{1F574B35-11C9-4A10-A745-724B09B2BBEE}" type="presOf" srcId="{6BE52BE2-3049-420B-ADD9-21A7E8990DC4}" destId="{89F7BE45-251F-4E84-B200-514FE8205A9F}" srcOrd="0" destOrd="5" presId="urn:microsoft.com/office/officeart/2005/8/layout/cycle4"/>
    <dgm:cxn modelId="{2EB28C3F-1675-4570-B10D-1802A1FF11B6}" type="presOf" srcId="{F38BA306-4F26-4EDE-AB99-41AB2828A9D8}" destId="{E90831EA-817F-4254-A03B-713D7331CDDB}" srcOrd="1" destOrd="3" presId="urn:microsoft.com/office/officeart/2005/8/layout/cycle4"/>
    <dgm:cxn modelId="{8612B003-CAAF-4EA5-88B2-3E96C5EC7882}" type="presOf" srcId="{6B4A89F4-9585-45BA-9546-C1D431335498}" destId="{0C24F392-7DFD-4DA0-8E59-A4E7D30AA65C}" srcOrd="1" destOrd="3" presId="urn:microsoft.com/office/officeart/2005/8/layout/cycle4"/>
    <dgm:cxn modelId="{899800BC-694F-41B7-80BA-7FFC12B87651}" srcId="{E11997C4-94D6-43AC-A5A3-C28A22E6DCCC}" destId="{D97EABC3-F714-48D1-8AFE-FE970A34F7B8}" srcOrd="1" destOrd="0" parTransId="{16EC27BD-0DAE-4BDE-92E9-6D2C06DB346F}" sibTransId="{16D60C81-962F-4D9A-8FAC-87C679594C9C}"/>
    <dgm:cxn modelId="{8B14315B-4A6C-4319-BE27-DB84531D2D11}" type="presOf" srcId="{67119726-D47A-4304-AC87-85C8EE1AB8ED}" destId="{A96ADB12-4C77-4305-BAEF-9D1C7BA09D37}" srcOrd="0" destOrd="0" presId="urn:microsoft.com/office/officeart/2005/8/layout/cycle4"/>
    <dgm:cxn modelId="{06BE21EE-EC23-4955-AAC2-3B8CE676B3F1}" type="presOf" srcId="{6BE52BE2-3049-420B-ADD9-21A7E8990DC4}" destId="{E90831EA-817F-4254-A03B-713D7331CDDB}" srcOrd="1" destOrd="5" presId="urn:microsoft.com/office/officeart/2005/8/layout/cycle4"/>
    <dgm:cxn modelId="{BA15A3F8-5E42-41BD-9207-8616928D8402}" type="presOf" srcId="{E11997C4-94D6-43AC-A5A3-C28A22E6DCCC}" destId="{3FF1F343-16A8-4DF3-8BAB-E11C4B2264C4}" srcOrd="0" destOrd="0" presId="urn:microsoft.com/office/officeart/2005/8/layout/cycle4"/>
    <dgm:cxn modelId="{7054E41C-3837-46AE-B71C-D318D81851E3}" type="presParOf" srcId="{3FF1F343-16A8-4DF3-8BAB-E11C4B2264C4}" destId="{87C8549F-CD1E-455B-80C0-FC6A6BBE1ADE}" srcOrd="0" destOrd="0" presId="urn:microsoft.com/office/officeart/2005/8/layout/cycle4"/>
    <dgm:cxn modelId="{C5A1AB1A-D5C4-480C-9004-6D487F144D21}" type="presParOf" srcId="{87C8549F-CD1E-455B-80C0-FC6A6BBE1ADE}" destId="{CB9D0D4E-DA2D-4B32-B1BD-704AE1DCC450}" srcOrd="0" destOrd="0" presId="urn:microsoft.com/office/officeart/2005/8/layout/cycle4"/>
    <dgm:cxn modelId="{340EFAA6-593B-4EB7-A5A3-E1D592F1B82E}" type="presParOf" srcId="{CB9D0D4E-DA2D-4B32-B1BD-704AE1DCC450}" destId="{2BF1DFA0-C721-4511-AB11-DB7A7E1E2F11}" srcOrd="0" destOrd="0" presId="urn:microsoft.com/office/officeart/2005/8/layout/cycle4"/>
    <dgm:cxn modelId="{6F0653EB-8538-4085-99B6-3E2B67213B34}" type="presParOf" srcId="{CB9D0D4E-DA2D-4B32-B1BD-704AE1DCC450}" destId="{181B263D-8DDB-4342-9CF4-D3F308A3A20D}" srcOrd="1" destOrd="0" presId="urn:microsoft.com/office/officeart/2005/8/layout/cycle4"/>
    <dgm:cxn modelId="{8EB1CFE2-0844-46F4-A407-C5C971EBC37E}" type="presParOf" srcId="{87C8549F-CD1E-455B-80C0-FC6A6BBE1ADE}" destId="{2442AE5D-4A30-49F6-8581-EA6D1467F368}" srcOrd="1" destOrd="0" presId="urn:microsoft.com/office/officeart/2005/8/layout/cycle4"/>
    <dgm:cxn modelId="{B645BC20-5BEA-49A8-89FB-A6E4C8CE1EF9}" type="presParOf" srcId="{2442AE5D-4A30-49F6-8581-EA6D1467F368}" destId="{89F7BE45-251F-4E84-B200-514FE8205A9F}" srcOrd="0" destOrd="0" presId="urn:microsoft.com/office/officeart/2005/8/layout/cycle4"/>
    <dgm:cxn modelId="{D57E880E-F838-4B65-B429-D94EADF111F9}" type="presParOf" srcId="{2442AE5D-4A30-49F6-8581-EA6D1467F368}" destId="{E90831EA-817F-4254-A03B-713D7331CDDB}" srcOrd="1" destOrd="0" presId="urn:microsoft.com/office/officeart/2005/8/layout/cycle4"/>
    <dgm:cxn modelId="{43A4A5B5-B090-4B0F-B114-285BA825BF92}" type="presParOf" srcId="{87C8549F-CD1E-455B-80C0-FC6A6BBE1ADE}" destId="{D66D06A7-D7DD-4A58-991E-5EDE53B60E9A}" srcOrd="2" destOrd="0" presId="urn:microsoft.com/office/officeart/2005/8/layout/cycle4"/>
    <dgm:cxn modelId="{C902FA85-4F24-4D4F-B1B7-63FE0D8F99CD}" type="presParOf" srcId="{D66D06A7-D7DD-4A58-991E-5EDE53B60E9A}" destId="{37B3D524-71AD-4B74-B0B3-7A4F71AD140F}" srcOrd="0" destOrd="0" presId="urn:microsoft.com/office/officeart/2005/8/layout/cycle4"/>
    <dgm:cxn modelId="{60DEF83D-1191-4C0B-A5D2-22F13D5D3B8B}" type="presParOf" srcId="{D66D06A7-D7DD-4A58-991E-5EDE53B60E9A}" destId="{0C24F392-7DFD-4DA0-8E59-A4E7D30AA65C}" srcOrd="1" destOrd="0" presId="urn:microsoft.com/office/officeart/2005/8/layout/cycle4"/>
    <dgm:cxn modelId="{D4CCDE60-0D65-4CDF-B169-0F95B6AF487B}" type="presParOf" srcId="{87C8549F-CD1E-455B-80C0-FC6A6BBE1ADE}" destId="{5A686EF8-9B74-4C30-8ABC-4A84E5E54602}" srcOrd="3" destOrd="0" presId="urn:microsoft.com/office/officeart/2005/8/layout/cycle4"/>
    <dgm:cxn modelId="{C1E453F0-DB6F-41C6-AB93-17D0D424EF31}" type="presParOf" srcId="{5A686EF8-9B74-4C30-8ABC-4A84E5E54602}" destId="{A96ADB12-4C77-4305-BAEF-9D1C7BA09D37}" srcOrd="0" destOrd="0" presId="urn:microsoft.com/office/officeart/2005/8/layout/cycle4"/>
    <dgm:cxn modelId="{1AA213FB-0FD2-4799-B0F3-2067C94770C4}" type="presParOf" srcId="{5A686EF8-9B74-4C30-8ABC-4A84E5E54602}" destId="{EB5E6EFE-73C8-4CDB-B235-ECB7F8739A3C}" srcOrd="1" destOrd="0" presId="urn:microsoft.com/office/officeart/2005/8/layout/cycle4"/>
    <dgm:cxn modelId="{8BCF4956-D96E-4D1B-AC99-CDBE77230155}" type="presParOf" srcId="{87C8549F-CD1E-455B-80C0-FC6A6BBE1ADE}" destId="{F4AA8F5C-898E-4933-80CF-28698257B695}" srcOrd="4" destOrd="0" presId="urn:microsoft.com/office/officeart/2005/8/layout/cycle4"/>
    <dgm:cxn modelId="{ADCDC4C1-74D9-4513-ADAA-FB48232A5B81}" type="presParOf" srcId="{3FF1F343-16A8-4DF3-8BAB-E11C4B2264C4}" destId="{F2987CAA-C31F-4CDD-80CB-9BE998ED47C7}" srcOrd="1" destOrd="0" presId="urn:microsoft.com/office/officeart/2005/8/layout/cycle4"/>
    <dgm:cxn modelId="{B370A7AE-DB7D-406F-87D2-5336F460393A}" type="presParOf" srcId="{F2987CAA-C31F-4CDD-80CB-9BE998ED47C7}" destId="{AB7A6CB6-D5E3-4A11-A857-BD418F94BAB7}" srcOrd="0" destOrd="0" presId="urn:microsoft.com/office/officeart/2005/8/layout/cycle4"/>
    <dgm:cxn modelId="{00C183B7-4494-485E-A6B7-5F13798B75A3}" type="presParOf" srcId="{F2987CAA-C31F-4CDD-80CB-9BE998ED47C7}" destId="{D70ADF89-FABD-44C9-911E-1387AAA31A67}" srcOrd="1" destOrd="0" presId="urn:microsoft.com/office/officeart/2005/8/layout/cycle4"/>
    <dgm:cxn modelId="{4BF4A3B5-2A03-4AB8-9FFF-958D2AE7A408}" type="presParOf" srcId="{F2987CAA-C31F-4CDD-80CB-9BE998ED47C7}" destId="{19A248AE-392B-4FB6-AE4E-7D23B417143F}" srcOrd="2" destOrd="0" presId="urn:microsoft.com/office/officeart/2005/8/layout/cycle4"/>
    <dgm:cxn modelId="{7F9807EF-9580-4613-8A52-8B7F8E4DC7EF}" type="presParOf" srcId="{F2987CAA-C31F-4CDD-80CB-9BE998ED47C7}" destId="{68FAB38A-03FB-4809-B462-BCDDFBF54A2F}" srcOrd="3" destOrd="0" presId="urn:microsoft.com/office/officeart/2005/8/layout/cycle4"/>
    <dgm:cxn modelId="{16BB8A71-5702-4786-ADB5-8A6C2826A8DF}" type="presParOf" srcId="{F2987CAA-C31F-4CDD-80CB-9BE998ED47C7}" destId="{DCEB8941-1E75-4BD3-88B8-F34AD9C7A717}" srcOrd="4" destOrd="0" presId="urn:microsoft.com/office/officeart/2005/8/layout/cycle4"/>
    <dgm:cxn modelId="{4D812617-70F2-4079-A905-CFBBE828ACBB}" type="presParOf" srcId="{3FF1F343-16A8-4DF3-8BAB-E11C4B2264C4}" destId="{3823BCBC-6C3E-4F01-813A-9F594C6BD768}" srcOrd="2" destOrd="0" presId="urn:microsoft.com/office/officeart/2005/8/layout/cycle4"/>
    <dgm:cxn modelId="{F2F5BE0D-CE4C-4B7D-98B5-80615947F022}" type="presParOf" srcId="{3FF1F343-16A8-4DF3-8BAB-E11C4B2264C4}" destId="{853822BA-00A3-4078-926A-4EBBA774C8D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ADF522-65EE-4561-A34D-BEB49C61708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E44DB75-0107-41ED-AD0D-06B1E890BB27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1. </a:t>
          </a:r>
          <a:r>
            <a:rPr lang="nl-NL" dirty="0" err="1" smtClean="0">
              <a:solidFill>
                <a:schemeClr val="bg1"/>
              </a:solidFill>
            </a:rPr>
            <a:t>Arbeit</a:t>
          </a:r>
          <a:r>
            <a:rPr lang="nl-NL" dirty="0" smtClean="0">
              <a:solidFill>
                <a:schemeClr val="bg1"/>
              </a:solidFill>
            </a:rPr>
            <a:t>, </a:t>
          </a:r>
          <a:r>
            <a:rPr lang="nl-NL" dirty="0" err="1" smtClean="0">
              <a:solidFill>
                <a:schemeClr val="bg1"/>
              </a:solidFill>
            </a:rPr>
            <a:t>Ausbildung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Kultur</a:t>
          </a:r>
          <a:endParaRPr lang="nl-NL" dirty="0">
            <a:solidFill>
              <a:schemeClr val="bg1"/>
            </a:solidFill>
          </a:endParaRPr>
        </a:p>
      </dgm:t>
    </dgm:pt>
    <dgm:pt modelId="{EE4A47BA-0D29-45B0-BEA2-B6137EBCC18F}" type="parTrans" cxnId="{FF223F42-B841-43DF-96F4-133450981974}">
      <dgm:prSet/>
      <dgm:spPr/>
      <dgm:t>
        <a:bodyPr/>
        <a:lstStyle/>
        <a:p>
          <a:endParaRPr lang="nl-NL"/>
        </a:p>
      </dgm:t>
    </dgm:pt>
    <dgm:pt modelId="{E27FADD7-8391-4E38-AD83-2149A847EE19}" type="sibTrans" cxnId="{FF223F42-B841-43DF-96F4-133450981974}">
      <dgm:prSet/>
      <dgm:spPr/>
      <dgm:t>
        <a:bodyPr/>
        <a:lstStyle/>
        <a:p>
          <a:endParaRPr lang="nl-NL"/>
        </a:p>
      </dgm:t>
    </dgm:pt>
    <dgm:pt modelId="{52C1E515-E13E-45AA-AF44-71BF19250EA6}">
      <dgm:prSet phldrT="[Tekst]"/>
      <dgm:spPr>
        <a:solidFill>
          <a:srgbClr val="90C112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2. </a:t>
          </a:r>
          <a:r>
            <a:rPr lang="nl-NL" dirty="0" err="1" smtClean="0">
              <a:solidFill>
                <a:schemeClr val="bg1"/>
              </a:solidFill>
            </a:rPr>
            <a:t>Natur</a:t>
          </a:r>
          <a:r>
            <a:rPr lang="nl-NL" dirty="0" smtClean="0">
              <a:solidFill>
                <a:schemeClr val="bg1"/>
              </a:solidFill>
            </a:rPr>
            <a:t>, Landschaft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Umwelt</a:t>
          </a:r>
          <a:endParaRPr lang="nl-NL" dirty="0">
            <a:solidFill>
              <a:schemeClr val="bg1"/>
            </a:solidFill>
          </a:endParaRPr>
        </a:p>
      </dgm:t>
    </dgm:pt>
    <dgm:pt modelId="{BA8DF9A8-DE43-4116-A76F-6F87271DB2CE}" type="parTrans" cxnId="{6CE37750-6E94-44A5-8BCE-24F1169DF8F1}">
      <dgm:prSet/>
      <dgm:spPr/>
      <dgm:t>
        <a:bodyPr/>
        <a:lstStyle/>
        <a:p>
          <a:endParaRPr lang="nl-NL"/>
        </a:p>
      </dgm:t>
    </dgm:pt>
    <dgm:pt modelId="{DBB2B221-E78F-4E61-B7FD-6CEA6E3B688A}" type="sibTrans" cxnId="{6CE37750-6E94-44A5-8BCE-24F1169DF8F1}">
      <dgm:prSet/>
      <dgm:spPr/>
      <dgm:t>
        <a:bodyPr/>
        <a:lstStyle/>
        <a:p>
          <a:endParaRPr lang="nl-NL"/>
        </a:p>
      </dgm:t>
    </dgm:pt>
    <dgm:pt modelId="{29596077-87B5-4FE4-B727-225E8037C3EB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3. </a:t>
          </a:r>
          <a:r>
            <a:rPr lang="nl-NL" dirty="0" err="1" smtClean="0">
              <a:solidFill>
                <a:schemeClr val="bg1"/>
              </a:solidFill>
            </a:rPr>
            <a:t>Struktur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Demographie</a:t>
          </a:r>
          <a:endParaRPr lang="nl-NL" dirty="0">
            <a:solidFill>
              <a:schemeClr val="bg1"/>
            </a:solidFill>
          </a:endParaRPr>
        </a:p>
      </dgm:t>
    </dgm:pt>
    <dgm:pt modelId="{BAF7CB1D-66B9-4DBD-A098-838BA558B76C}" type="parTrans" cxnId="{156580BA-43C9-40B5-8D83-8232ED637C0F}">
      <dgm:prSet/>
      <dgm:spPr/>
      <dgm:t>
        <a:bodyPr/>
        <a:lstStyle/>
        <a:p>
          <a:endParaRPr lang="nl-NL"/>
        </a:p>
      </dgm:t>
    </dgm:pt>
    <dgm:pt modelId="{F0FF6FC4-84EB-4E1D-A25F-8462CD404AE9}" type="sibTrans" cxnId="{156580BA-43C9-40B5-8D83-8232ED637C0F}">
      <dgm:prSet/>
      <dgm:spPr/>
      <dgm:t>
        <a:bodyPr/>
        <a:lstStyle/>
        <a:p>
          <a:endParaRPr lang="nl-NL"/>
        </a:p>
      </dgm:t>
    </dgm:pt>
    <dgm:pt modelId="{4BCAB9A0-6346-4778-A7CB-4CB7334C76E5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4.Netzwerkentwicklung </a:t>
          </a:r>
          <a:r>
            <a:rPr lang="nl-NL" dirty="0" err="1" smtClean="0">
              <a:solidFill>
                <a:schemeClr val="bg1"/>
              </a:solidFill>
            </a:rPr>
            <a:t>auf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lokaler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regionaler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Ebene</a:t>
          </a:r>
          <a:endParaRPr lang="nl-NL" dirty="0">
            <a:solidFill>
              <a:schemeClr val="bg1"/>
            </a:solidFill>
          </a:endParaRPr>
        </a:p>
      </dgm:t>
    </dgm:pt>
    <dgm:pt modelId="{C0F7C4A7-608C-4EDA-9B7D-6B00A2AAF7BA}" type="parTrans" cxnId="{8E71316F-B2B0-4DA6-B68C-224BB5DB8CD8}">
      <dgm:prSet/>
      <dgm:spPr/>
      <dgm:t>
        <a:bodyPr/>
        <a:lstStyle/>
        <a:p>
          <a:endParaRPr lang="nl-NL"/>
        </a:p>
      </dgm:t>
    </dgm:pt>
    <dgm:pt modelId="{AA8BA4F5-CA73-4C58-91C4-F792A629D8AE}" type="sibTrans" cxnId="{8E71316F-B2B0-4DA6-B68C-224BB5DB8CD8}">
      <dgm:prSet/>
      <dgm:spPr/>
      <dgm:t>
        <a:bodyPr/>
        <a:lstStyle/>
        <a:p>
          <a:endParaRPr lang="nl-NL"/>
        </a:p>
      </dgm:t>
    </dgm:pt>
    <dgm:pt modelId="{F4D7D096-D065-4B3B-A174-70D1FE268C3B}" type="pres">
      <dgm:prSet presAssocID="{0DADF522-65EE-4561-A34D-BEB49C6170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54F7315F-E096-49CC-B66A-ED14DF14985F}" type="pres">
      <dgm:prSet presAssocID="{3E44DB75-0107-41ED-AD0D-06B1E890BB2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99B96B1-65EC-470E-8256-D6841E31F4CE}" type="pres">
      <dgm:prSet presAssocID="{E27FADD7-8391-4E38-AD83-2149A847EE19}" presName="sibTrans" presStyleCnt="0"/>
      <dgm:spPr/>
    </dgm:pt>
    <dgm:pt modelId="{C5D5844B-7876-4418-924E-487E63BA925A}" type="pres">
      <dgm:prSet presAssocID="{52C1E515-E13E-45AA-AF44-71BF19250EA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8575F4D-87A1-44EE-81C4-3EC737B4BDDE}" type="pres">
      <dgm:prSet presAssocID="{DBB2B221-E78F-4E61-B7FD-6CEA6E3B688A}" presName="sibTrans" presStyleCnt="0"/>
      <dgm:spPr/>
    </dgm:pt>
    <dgm:pt modelId="{E2398D53-0ADC-4575-AC42-8C38060731EA}" type="pres">
      <dgm:prSet presAssocID="{29596077-87B5-4FE4-B727-225E8037C3E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B69788F-F293-411D-AF13-63755421483E}" type="pres">
      <dgm:prSet presAssocID="{F0FF6FC4-84EB-4E1D-A25F-8462CD404AE9}" presName="sibTrans" presStyleCnt="0"/>
      <dgm:spPr/>
    </dgm:pt>
    <dgm:pt modelId="{F6676E27-27DF-43F4-A04B-821C4352C409}" type="pres">
      <dgm:prSet presAssocID="{4BCAB9A0-6346-4778-A7CB-4CB7334C76E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2960798-F136-46D0-8F00-5316C282B5DE}" type="presOf" srcId="{0DADF522-65EE-4561-A34D-BEB49C617083}" destId="{F4D7D096-D065-4B3B-A174-70D1FE268C3B}" srcOrd="0" destOrd="0" presId="urn:microsoft.com/office/officeart/2005/8/layout/default"/>
    <dgm:cxn modelId="{007F7092-9A3F-4431-8BCB-34F3F81CD8A6}" type="presOf" srcId="{29596077-87B5-4FE4-B727-225E8037C3EB}" destId="{E2398D53-0ADC-4575-AC42-8C38060731EA}" srcOrd="0" destOrd="0" presId="urn:microsoft.com/office/officeart/2005/8/layout/default"/>
    <dgm:cxn modelId="{5EFF29A0-C568-488C-BCB0-11354E8F07D8}" type="presOf" srcId="{4BCAB9A0-6346-4778-A7CB-4CB7334C76E5}" destId="{F6676E27-27DF-43F4-A04B-821C4352C409}" srcOrd="0" destOrd="0" presId="urn:microsoft.com/office/officeart/2005/8/layout/default"/>
    <dgm:cxn modelId="{D4020BFF-00B6-498B-991B-81B999AA2CDD}" type="presOf" srcId="{3E44DB75-0107-41ED-AD0D-06B1E890BB27}" destId="{54F7315F-E096-49CC-B66A-ED14DF14985F}" srcOrd="0" destOrd="0" presId="urn:microsoft.com/office/officeart/2005/8/layout/default"/>
    <dgm:cxn modelId="{FF223F42-B841-43DF-96F4-133450981974}" srcId="{0DADF522-65EE-4561-A34D-BEB49C617083}" destId="{3E44DB75-0107-41ED-AD0D-06B1E890BB27}" srcOrd="0" destOrd="0" parTransId="{EE4A47BA-0D29-45B0-BEA2-B6137EBCC18F}" sibTransId="{E27FADD7-8391-4E38-AD83-2149A847EE19}"/>
    <dgm:cxn modelId="{6CE37750-6E94-44A5-8BCE-24F1169DF8F1}" srcId="{0DADF522-65EE-4561-A34D-BEB49C617083}" destId="{52C1E515-E13E-45AA-AF44-71BF19250EA6}" srcOrd="1" destOrd="0" parTransId="{BA8DF9A8-DE43-4116-A76F-6F87271DB2CE}" sibTransId="{DBB2B221-E78F-4E61-B7FD-6CEA6E3B688A}"/>
    <dgm:cxn modelId="{8E71316F-B2B0-4DA6-B68C-224BB5DB8CD8}" srcId="{0DADF522-65EE-4561-A34D-BEB49C617083}" destId="{4BCAB9A0-6346-4778-A7CB-4CB7334C76E5}" srcOrd="3" destOrd="0" parTransId="{C0F7C4A7-608C-4EDA-9B7D-6B00A2AAF7BA}" sibTransId="{AA8BA4F5-CA73-4C58-91C4-F792A629D8AE}"/>
    <dgm:cxn modelId="{60F18F18-3A94-42DF-BC2F-DA1FF81E119B}" type="presOf" srcId="{52C1E515-E13E-45AA-AF44-71BF19250EA6}" destId="{C5D5844B-7876-4418-924E-487E63BA925A}" srcOrd="0" destOrd="0" presId="urn:microsoft.com/office/officeart/2005/8/layout/default"/>
    <dgm:cxn modelId="{156580BA-43C9-40B5-8D83-8232ED637C0F}" srcId="{0DADF522-65EE-4561-A34D-BEB49C617083}" destId="{29596077-87B5-4FE4-B727-225E8037C3EB}" srcOrd="2" destOrd="0" parTransId="{BAF7CB1D-66B9-4DBD-A098-838BA558B76C}" sibTransId="{F0FF6FC4-84EB-4E1D-A25F-8462CD404AE9}"/>
    <dgm:cxn modelId="{A9CA9B57-9893-45A0-9324-31399FB77130}" type="presParOf" srcId="{F4D7D096-D065-4B3B-A174-70D1FE268C3B}" destId="{54F7315F-E096-49CC-B66A-ED14DF14985F}" srcOrd="0" destOrd="0" presId="urn:microsoft.com/office/officeart/2005/8/layout/default"/>
    <dgm:cxn modelId="{DA50B3B6-D2BE-4347-A9FD-24369A1D3D2B}" type="presParOf" srcId="{F4D7D096-D065-4B3B-A174-70D1FE268C3B}" destId="{999B96B1-65EC-470E-8256-D6841E31F4CE}" srcOrd="1" destOrd="0" presId="urn:microsoft.com/office/officeart/2005/8/layout/default"/>
    <dgm:cxn modelId="{41BBCFFF-D0BE-4084-9264-D85BA21049CA}" type="presParOf" srcId="{F4D7D096-D065-4B3B-A174-70D1FE268C3B}" destId="{C5D5844B-7876-4418-924E-487E63BA925A}" srcOrd="2" destOrd="0" presId="urn:microsoft.com/office/officeart/2005/8/layout/default"/>
    <dgm:cxn modelId="{F7060270-7F9F-43CE-B232-AB164AA3B13C}" type="presParOf" srcId="{F4D7D096-D065-4B3B-A174-70D1FE268C3B}" destId="{18575F4D-87A1-44EE-81C4-3EC737B4BDDE}" srcOrd="3" destOrd="0" presId="urn:microsoft.com/office/officeart/2005/8/layout/default"/>
    <dgm:cxn modelId="{B89CA312-2B3E-4712-8707-11FD21720977}" type="presParOf" srcId="{F4D7D096-D065-4B3B-A174-70D1FE268C3B}" destId="{E2398D53-0ADC-4575-AC42-8C38060731EA}" srcOrd="4" destOrd="0" presId="urn:microsoft.com/office/officeart/2005/8/layout/default"/>
    <dgm:cxn modelId="{96210E77-377F-4C04-80A4-1B6E728870CA}" type="presParOf" srcId="{F4D7D096-D065-4B3B-A174-70D1FE268C3B}" destId="{7B69788F-F293-411D-AF13-63755421483E}" srcOrd="5" destOrd="0" presId="urn:microsoft.com/office/officeart/2005/8/layout/default"/>
    <dgm:cxn modelId="{313770E7-9E55-4B25-8A76-06C0C197AE76}" type="presParOf" srcId="{F4D7D096-D065-4B3B-A174-70D1FE268C3B}" destId="{F6676E27-27DF-43F4-A04B-821C4352C40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EB514F-39AA-4899-AEC7-321D7E12C83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A7A3E67-4668-4D65-B6C0-38F6691ECC79}">
      <dgm:prSet phldrT="[Tekst]"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Priorität</a:t>
          </a:r>
          <a:r>
            <a:rPr lang="nl-NL" dirty="0" smtClean="0">
              <a:solidFill>
                <a:schemeClr val="bg1"/>
              </a:solidFill>
            </a:rPr>
            <a:t> 2</a:t>
          </a:r>
          <a:endParaRPr lang="nl-NL" dirty="0">
            <a:solidFill>
              <a:schemeClr val="bg1"/>
            </a:solidFill>
          </a:endParaRPr>
        </a:p>
      </dgm:t>
    </dgm:pt>
    <dgm:pt modelId="{ADBD843E-8793-4075-930F-98778D3195FD}" type="parTrans" cxnId="{EC62E37A-D61D-43F9-8017-DD2AD5836D45}">
      <dgm:prSet/>
      <dgm:spPr/>
      <dgm:t>
        <a:bodyPr/>
        <a:lstStyle/>
        <a:p>
          <a:endParaRPr lang="nl-NL"/>
        </a:p>
      </dgm:t>
    </dgm:pt>
    <dgm:pt modelId="{3FA5B0E2-89F7-4D6C-9982-217EA97BB0F0}" type="sibTrans" cxnId="{EC62E37A-D61D-43F9-8017-DD2AD5836D45}">
      <dgm:prSet/>
      <dgm:spPr/>
      <dgm:t>
        <a:bodyPr/>
        <a:lstStyle/>
        <a:p>
          <a:endParaRPr lang="nl-NL"/>
        </a:p>
      </dgm:t>
    </dgm:pt>
    <dgm:pt modelId="{F24E399A-CBC4-46B2-B8D0-1BB4CD62FCC2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Arbeit</a:t>
          </a:r>
          <a:r>
            <a:rPr lang="nl-NL" dirty="0" smtClean="0">
              <a:solidFill>
                <a:schemeClr val="bg1"/>
              </a:solidFill>
            </a:rPr>
            <a:t>, </a:t>
          </a:r>
          <a:r>
            <a:rPr lang="nl-NL" dirty="0" err="1" smtClean="0">
              <a:solidFill>
                <a:schemeClr val="bg1"/>
              </a:solidFill>
            </a:rPr>
            <a:t>Ausbildung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Kultur</a:t>
          </a:r>
          <a:r>
            <a:rPr lang="nl-NL" dirty="0" smtClean="0">
              <a:solidFill>
                <a:schemeClr val="bg1"/>
              </a:solidFill>
            </a:rPr>
            <a:t> (6)</a:t>
          </a:r>
          <a:endParaRPr lang="nl-NL" dirty="0"/>
        </a:p>
      </dgm:t>
    </dgm:pt>
    <dgm:pt modelId="{BF2E35F4-6397-4231-8134-7D03ECF4B15A}" type="parTrans" cxnId="{41242DB3-3973-4DC8-A205-559C6E063BDB}">
      <dgm:prSet/>
      <dgm:spPr/>
      <dgm:t>
        <a:bodyPr/>
        <a:lstStyle/>
        <a:p>
          <a:endParaRPr lang="nl-NL"/>
        </a:p>
      </dgm:t>
    </dgm:pt>
    <dgm:pt modelId="{E71B8325-9A5D-4D0D-852F-5082965848B8}" type="sibTrans" cxnId="{41242DB3-3973-4DC8-A205-559C6E063BDB}">
      <dgm:prSet/>
      <dgm:spPr/>
      <dgm:t>
        <a:bodyPr/>
        <a:lstStyle/>
        <a:p>
          <a:endParaRPr lang="nl-NL"/>
        </a:p>
      </dgm:t>
    </dgm:pt>
    <dgm:pt modelId="{82D571D1-164B-40D7-A451-8914A732C009}">
      <dgm:prSet phldrT="[Tekst]"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Natur</a:t>
          </a:r>
          <a:r>
            <a:rPr lang="nl-NL" dirty="0" smtClean="0">
              <a:solidFill>
                <a:schemeClr val="bg1"/>
              </a:solidFill>
            </a:rPr>
            <a:t>, Landschaft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Umwelt</a:t>
          </a:r>
          <a:r>
            <a:rPr lang="nl-NL" dirty="0" smtClean="0">
              <a:solidFill>
                <a:schemeClr val="bg1"/>
              </a:solidFill>
            </a:rPr>
            <a:t> (4)</a:t>
          </a:r>
          <a:endParaRPr lang="nl-NL" dirty="0"/>
        </a:p>
      </dgm:t>
    </dgm:pt>
    <dgm:pt modelId="{BCC7FBD9-A764-487A-9744-6C6EDE7FAEF7}" type="parTrans" cxnId="{6EF5F1CA-70D1-4670-AABC-C82E9BAEB067}">
      <dgm:prSet/>
      <dgm:spPr/>
      <dgm:t>
        <a:bodyPr/>
        <a:lstStyle/>
        <a:p>
          <a:endParaRPr lang="nl-NL"/>
        </a:p>
      </dgm:t>
    </dgm:pt>
    <dgm:pt modelId="{6E50E038-2399-4748-AE91-4602BBB5F8C6}" type="sibTrans" cxnId="{6EF5F1CA-70D1-4670-AABC-C82E9BAEB067}">
      <dgm:prSet/>
      <dgm:spPr/>
      <dgm:t>
        <a:bodyPr/>
        <a:lstStyle/>
        <a:p>
          <a:endParaRPr lang="nl-NL"/>
        </a:p>
      </dgm:t>
    </dgm:pt>
    <dgm:pt modelId="{FAF19101-C491-425F-83C7-7B19585BA323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Struktur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Demographie</a:t>
          </a:r>
          <a:r>
            <a:rPr lang="nl-NL" dirty="0" smtClean="0">
              <a:solidFill>
                <a:schemeClr val="bg1"/>
              </a:solidFill>
            </a:rPr>
            <a:t> (2)</a:t>
          </a:r>
          <a:endParaRPr lang="nl-NL" dirty="0"/>
        </a:p>
      </dgm:t>
    </dgm:pt>
    <dgm:pt modelId="{2783379B-797C-4A87-84E8-871FF5D84436}" type="parTrans" cxnId="{FEAA97F1-8C08-4541-8EC8-9DA96538B411}">
      <dgm:prSet/>
      <dgm:spPr/>
      <dgm:t>
        <a:bodyPr/>
        <a:lstStyle/>
        <a:p>
          <a:endParaRPr lang="nl-NL"/>
        </a:p>
      </dgm:t>
    </dgm:pt>
    <dgm:pt modelId="{9E94FE24-F6C3-4DE1-BA1E-A1D0F4D5622A}" type="sibTrans" cxnId="{FEAA97F1-8C08-4541-8EC8-9DA96538B411}">
      <dgm:prSet/>
      <dgm:spPr/>
      <dgm:t>
        <a:bodyPr/>
        <a:lstStyle/>
        <a:p>
          <a:endParaRPr lang="nl-NL"/>
        </a:p>
      </dgm:t>
    </dgm:pt>
    <dgm:pt modelId="{A4281E69-7A16-4C1B-9042-34B037CEB95A}">
      <dgm:prSet phldrT="[Tekst]"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Netzwerkentwicklung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auf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lokaler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und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regionaler</a:t>
          </a:r>
          <a:r>
            <a:rPr lang="nl-NL" dirty="0" smtClean="0">
              <a:solidFill>
                <a:schemeClr val="bg1"/>
              </a:solidFill>
            </a:rPr>
            <a:t> </a:t>
          </a:r>
          <a:r>
            <a:rPr lang="nl-NL" dirty="0" err="1" smtClean="0">
              <a:solidFill>
                <a:schemeClr val="bg1"/>
              </a:solidFill>
            </a:rPr>
            <a:t>Ebene</a:t>
          </a:r>
          <a:r>
            <a:rPr lang="nl-NL" dirty="0" smtClean="0">
              <a:solidFill>
                <a:schemeClr val="bg1"/>
              </a:solidFill>
            </a:rPr>
            <a:t> (2)</a:t>
          </a:r>
          <a:endParaRPr lang="nl-NL" dirty="0"/>
        </a:p>
      </dgm:t>
    </dgm:pt>
    <dgm:pt modelId="{445FFE67-22EB-481A-B854-FEF02ABCB60D}" type="parTrans" cxnId="{3945ED37-E0C8-497B-B0F0-BFA04FBF7423}">
      <dgm:prSet/>
      <dgm:spPr/>
      <dgm:t>
        <a:bodyPr/>
        <a:lstStyle/>
        <a:p>
          <a:endParaRPr lang="nl-NL"/>
        </a:p>
      </dgm:t>
    </dgm:pt>
    <dgm:pt modelId="{9E46A671-9020-4712-8C61-221C71A947E9}" type="sibTrans" cxnId="{3945ED37-E0C8-497B-B0F0-BFA04FBF7423}">
      <dgm:prSet/>
      <dgm:spPr/>
      <dgm:t>
        <a:bodyPr/>
        <a:lstStyle/>
        <a:p>
          <a:endParaRPr lang="nl-NL"/>
        </a:p>
      </dgm:t>
    </dgm:pt>
    <dgm:pt modelId="{E6716B60-C8AA-44D6-9E1A-C3A19AB24CC4}">
      <dgm:prSet phldrT="[Tekst]"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Kulturachse</a:t>
          </a:r>
          <a:r>
            <a:rPr lang="nl-NL" dirty="0" smtClean="0">
              <a:solidFill>
                <a:schemeClr val="bg1"/>
              </a:solidFill>
            </a:rPr>
            <a:t> Nord</a:t>
          </a:r>
          <a:endParaRPr lang="nl-NL" dirty="0">
            <a:solidFill>
              <a:schemeClr val="bg1"/>
            </a:solidFill>
          </a:endParaRPr>
        </a:p>
      </dgm:t>
    </dgm:pt>
    <dgm:pt modelId="{48B182FF-56AC-4B7A-8E51-41C23DDAC8C4}" type="parTrans" cxnId="{CCFA9EFE-1127-46DD-8903-266B8A0E7E15}">
      <dgm:prSet/>
      <dgm:spPr/>
      <dgm:t>
        <a:bodyPr/>
        <a:lstStyle/>
        <a:p>
          <a:endParaRPr lang="nl-NL"/>
        </a:p>
      </dgm:t>
    </dgm:pt>
    <dgm:pt modelId="{77C49644-DA6F-439A-9108-8F187C6A1EBE}" type="sibTrans" cxnId="{CCFA9EFE-1127-46DD-8903-266B8A0E7E15}">
      <dgm:prSet/>
      <dgm:spPr/>
      <dgm:t>
        <a:bodyPr/>
        <a:lstStyle/>
        <a:p>
          <a:endParaRPr lang="nl-NL"/>
        </a:p>
      </dgm:t>
    </dgm:pt>
    <dgm:pt modelId="{0921A80A-10B5-4812-94E9-4A3697787B0D}">
      <dgm:prSet phldrT="[Tekst]"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Grenzkultur</a:t>
          </a:r>
          <a:endParaRPr lang="nl-NL" dirty="0">
            <a:solidFill>
              <a:schemeClr val="bg1"/>
            </a:solidFill>
          </a:endParaRPr>
        </a:p>
      </dgm:t>
    </dgm:pt>
    <dgm:pt modelId="{124CE5C4-19CD-4886-A8ED-6BB76A5FEB3D}" type="parTrans" cxnId="{B314F563-BAAC-4405-AFD7-6F22A7B69939}">
      <dgm:prSet/>
      <dgm:spPr/>
      <dgm:t>
        <a:bodyPr/>
        <a:lstStyle/>
        <a:p>
          <a:endParaRPr lang="nl-NL"/>
        </a:p>
      </dgm:t>
    </dgm:pt>
    <dgm:pt modelId="{E785C111-7448-4C82-ABB8-206CC96A4386}" type="sibTrans" cxnId="{B314F563-BAAC-4405-AFD7-6F22A7B69939}">
      <dgm:prSet/>
      <dgm:spPr/>
      <dgm:t>
        <a:bodyPr/>
        <a:lstStyle/>
        <a:p>
          <a:endParaRPr lang="nl-NL"/>
        </a:p>
      </dgm:t>
    </dgm:pt>
    <dgm:pt modelId="{96BEF555-655D-4000-8BE4-8AAFBCD380AC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NOC/NOV</a:t>
          </a:r>
          <a:endParaRPr lang="nl-NL" dirty="0">
            <a:solidFill>
              <a:schemeClr val="bg1"/>
            </a:solidFill>
          </a:endParaRPr>
        </a:p>
      </dgm:t>
    </dgm:pt>
    <dgm:pt modelId="{890A6BE7-7686-46FE-AB6D-FD018C51B2C5}" type="parTrans" cxnId="{217FADD8-BAAD-4E01-8A35-91FDD8E2F250}">
      <dgm:prSet/>
      <dgm:spPr/>
      <dgm:t>
        <a:bodyPr/>
        <a:lstStyle/>
        <a:p>
          <a:endParaRPr lang="nl-NL"/>
        </a:p>
      </dgm:t>
    </dgm:pt>
    <dgm:pt modelId="{CF4CCB4E-CF3D-4707-8C35-22ACB0D78CAA}" type="sibTrans" cxnId="{217FADD8-BAAD-4E01-8A35-91FDD8E2F250}">
      <dgm:prSet/>
      <dgm:spPr/>
      <dgm:t>
        <a:bodyPr/>
        <a:lstStyle/>
        <a:p>
          <a:endParaRPr lang="nl-NL"/>
        </a:p>
      </dgm:t>
    </dgm:pt>
    <dgm:pt modelId="{BBD980BF-D3F7-4D75-B1DD-EBE6234FEAFF}">
      <dgm:prSet phldrT="[Tekst]"/>
      <dgm:spPr/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Jüdisches</a:t>
          </a:r>
          <a:r>
            <a:rPr lang="nl-NL" dirty="0" smtClean="0">
              <a:solidFill>
                <a:schemeClr val="bg1"/>
              </a:solidFill>
            </a:rPr>
            <a:t> Leben</a:t>
          </a:r>
          <a:endParaRPr lang="nl-NL" dirty="0">
            <a:solidFill>
              <a:schemeClr val="bg1"/>
            </a:solidFill>
          </a:endParaRPr>
        </a:p>
      </dgm:t>
    </dgm:pt>
    <dgm:pt modelId="{2B48EE46-4551-40B8-A8CF-C1BC024C2290}" type="parTrans" cxnId="{A694D42E-4B3C-45B4-883E-F207E600FAE9}">
      <dgm:prSet/>
      <dgm:spPr/>
      <dgm:t>
        <a:bodyPr/>
        <a:lstStyle/>
        <a:p>
          <a:endParaRPr lang="nl-NL"/>
        </a:p>
      </dgm:t>
    </dgm:pt>
    <dgm:pt modelId="{0A19B404-F4A1-4B57-B60F-C1522F04A42E}" type="sibTrans" cxnId="{A694D42E-4B3C-45B4-883E-F207E600FAE9}">
      <dgm:prSet/>
      <dgm:spPr/>
      <dgm:t>
        <a:bodyPr/>
        <a:lstStyle/>
        <a:p>
          <a:endParaRPr lang="nl-NL"/>
        </a:p>
      </dgm:t>
    </dgm:pt>
    <dgm:pt modelId="{117B0CF0-5578-449E-B221-DCA20D7FECE3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Grensoverschrijdende ecologische verbinding</a:t>
          </a:r>
          <a:endParaRPr lang="nl-NL" dirty="0">
            <a:solidFill>
              <a:schemeClr val="bg1"/>
            </a:solidFill>
          </a:endParaRPr>
        </a:p>
      </dgm:t>
    </dgm:pt>
    <dgm:pt modelId="{7AAE9956-17CA-4C9F-80D3-9E1C117373A6}" type="parTrans" cxnId="{B7582E97-86A4-4E22-936A-CACD09AB46D8}">
      <dgm:prSet/>
      <dgm:spPr/>
      <dgm:t>
        <a:bodyPr/>
        <a:lstStyle/>
        <a:p>
          <a:endParaRPr lang="nl-NL"/>
        </a:p>
      </dgm:t>
    </dgm:pt>
    <dgm:pt modelId="{4E84F0BF-EE99-48F1-9587-4BB1DA259E4C}" type="sibTrans" cxnId="{B7582E97-86A4-4E22-936A-CACD09AB46D8}">
      <dgm:prSet/>
      <dgm:spPr/>
      <dgm:t>
        <a:bodyPr/>
        <a:lstStyle/>
        <a:p>
          <a:endParaRPr lang="nl-NL"/>
        </a:p>
      </dgm:t>
    </dgm:pt>
    <dgm:pt modelId="{ADA32287-3773-4E92-8D97-C362316096EA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Grenzenlos Moor</a:t>
          </a:r>
          <a:endParaRPr lang="nl-NL" dirty="0">
            <a:solidFill>
              <a:schemeClr val="bg1"/>
            </a:solidFill>
          </a:endParaRPr>
        </a:p>
      </dgm:t>
    </dgm:pt>
    <dgm:pt modelId="{097723A0-35AD-4EB4-97E8-6C7D2EE373F4}" type="parTrans" cxnId="{59DC19B8-995E-46CC-A4D5-6A8EB708AC06}">
      <dgm:prSet/>
      <dgm:spPr/>
      <dgm:t>
        <a:bodyPr/>
        <a:lstStyle/>
        <a:p>
          <a:endParaRPr lang="nl-NL"/>
        </a:p>
      </dgm:t>
    </dgm:pt>
    <dgm:pt modelId="{3442951B-E8BB-498B-887B-9AFF2BF10F5C}" type="sibTrans" cxnId="{59DC19B8-995E-46CC-A4D5-6A8EB708AC06}">
      <dgm:prSet/>
      <dgm:spPr/>
      <dgm:t>
        <a:bodyPr/>
        <a:lstStyle/>
        <a:p>
          <a:endParaRPr lang="nl-NL"/>
        </a:p>
      </dgm:t>
    </dgm:pt>
    <dgm:pt modelId="{7FC41F0B-41E3-4780-982E-C336C8BBD0E1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Watten-Agenda</a:t>
          </a:r>
          <a:endParaRPr lang="nl-NL" dirty="0">
            <a:solidFill>
              <a:schemeClr val="bg1"/>
            </a:solidFill>
          </a:endParaRPr>
        </a:p>
      </dgm:t>
    </dgm:pt>
    <dgm:pt modelId="{89B74799-A85D-4BB0-8286-C5C6AB6FB30C}" type="parTrans" cxnId="{821A3EE1-589C-4EF4-A63B-E2D49801E629}">
      <dgm:prSet/>
      <dgm:spPr/>
      <dgm:t>
        <a:bodyPr/>
        <a:lstStyle/>
        <a:p>
          <a:endParaRPr lang="nl-NL"/>
        </a:p>
      </dgm:t>
    </dgm:pt>
    <dgm:pt modelId="{6650051C-BD2F-4891-9B3B-38397726E52F}" type="sibTrans" cxnId="{821A3EE1-589C-4EF4-A63B-E2D49801E629}">
      <dgm:prSet/>
      <dgm:spPr/>
      <dgm:t>
        <a:bodyPr/>
        <a:lstStyle/>
        <a:p>
          <a:endParaRPr lang="nl-NL"/>
        </a:p>
      </dgm:t>
    </dgm:pt>
    <dgm:pt modelId="{45968C47-3EB6-4FA9-98AC-CC0AA9E989B5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B-R(H)APSODIE</a:t>
          </a:r>
          <a:endParaRPr lang="nl-NL" dirty="0">
            <a:solidFill>
              <a:schemeClr val="bg1"/>
            </a:solidFill>
          </a:endParaRPr>
        </a:p>
      </dgm:t>
    </dgm:pt>
    <dgm:pt modelId="{56F2F4DE-C50F-4170-862E-478588689A9D}" type="parTrans" cxnId="{08BF50D5-F8BA-4F9E-A49B-2906864A5C0C}">
      <dgm:prSet/>
      <dgm:spPr/>
      <dgm:t>
        <a:bodyPr/>
        <a:lstStyle/>
        <a:p>
          <a:endParaRPr lang="nl-NL"/>
        </a:p>
      </dgm:t>
    </dgm:pt>
    <dgm:pt modelId="{DD8C92E5-A368-4334-BCA8-C49CD7043884}" type="sibTrans" cxnId="{08BF50D5-F8BA-4F9E-A49B-2906864A5C0C}">
      <dgm:prSet/>
      <dgm:spPr/>
      <dgm:t>
        <a:bodyPr/>
        <a:lstStyle/>
        <a:p>
          <a:endParaRPr lang="nl-NL"/>
        </a:p>
      </dgm:t>
    </dgm:pt>
    <dgm:pt modelId="{49798114-C9BE-411C-A910-62329CA356B4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EurHealth-1-health</a:t>
          </a:r>
          <a:endParaRPr lang="nl-NL" dirty="0">
            <a:solidFill>
              <a:schemeClr val="bg1"/>
            </a:solidFill>
          </a:endParaRPr>
        </a:p>
      </dgm:t>
    </dgm:pt>
    <dgm:pt modelId="{D99F2023-CB2E-40DE-9C26-E53460126820}" type="parTrans" cxnId="{2CFC4BD2-5C2F-4D74-B679-77F73331CC75}">
      <dgm:prSet/>
      <dgm:spPr/>
      <dgm:t>
        <a:bodyPr/>
        <a:lstStyle/>
        <a:p>
          <a:endParaRPr lang="nl-NL"/>
        </a:p>
      </dgm:t>
    </dgm:pt>
    <dgm:pt modelId="{3F4A9DE8-E4B5-4860-9361-992E44AA547F}" type="sibTrans" cxnId="{2CFC4BD2-5C2F-4D74-B679-77F73331CC75}">
      <dgm:prSet/>
      <dgm:spPr/>
      <dgm:t>
        <a:bodyPr/>
        <a:lstStyle/>
        <a:p>
          <a:endParaRPr lang="nl-NL"/>
        </a:p>
      </dgm:t>
    </dgm:pt>
    <dgm:pt modelId="{40E88C44-145A-4C2D-8255-8618AE7DF39E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Common Care</a:t>
          </a:r>
          <a:endParaRPr lang="nl-NL" dirty="0">
            <a:solidFill>
              <a:schemeClr val="bg1"/>
            </a:solidFill>
          </a:endParaRPr>
        </a:p>
      </dgm:t>
    </dgm:pt>
    <dgm:pt modelId="{03BB37B6-F5EE-4802-8B7C-4F584B2A7A88}" type="parTrans" cxnId="{7988D6C4-6AA5-46F1-90B1-17C8BF301FB1}">
      <dgm:prSet/>
      <dgm:spPr/>
      <dgm:t>
        <a:bodyPr/>
        <a:lstStyle/>
        <a:p>
          <a:endParaRPr lang="nl-NL"/>
        </a:p>
      </dgm:t>
    </dgm:pt>
    <dgm:pt modelId="{49520DB8-1CDE-4132-9D8F-E435E63E35B1}" type="sibTrans" cxnId="{7988D6C4-6AA5-46F1-90B1-17C8BF301FB1}">
      <dgm:prSet/>
      <dgm:spPr/>
      <dgm:t>
        <a:bodyPr/>
        <a:lstStyle/>
        <a:p>
          <a:endParaRPr lang="nl-NL"/>
        </a:p>
      </dgm:t>
    </dgm:pt>
    <dgm:pt modelId="{2A5F2D33-6C56-409B-AF3E-EEADF7A1459A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GPT Bad Nieuweschans</a:t>
          </a:r>
          <a:endParaRPr lang="nl-NL" dirty="0">
            <a:solidFill>
              <a:schemeClr val="bg1"/>
            </a:solidFill>
          </a:endParaRPr>
        </a:p>
      </dgm:t>
    </dgm:pt>
    <dgm:pt modelId="{62FE22A4-25F0-413A-ABC5-7D537B449B31}" type="parTrans" cxnId="{51D0282F-C36F-4B90-8907-0F88B29C3244}">
      <dgm:prSet/>
      <dgm:spPr/>
      <dgm:t>
        <a:bodyPr/>
        <a:lstStyle/>
        <a:p>
          <a:endParaRPr lang="nl-NL"/>
        </a:p>
      </dgm:t>
    </dgm:pt>
    <dgm:pt modelId="{9267CDBA-11F8-4D21-923D-388D560700E4}" type="sibTrans" cxnId="{51D0282F-C36F-4B90-8907-0F88B29C3244}">
      <dgm:prSet/>
      <dgm:spPr/>
      <dgm:t>
        <a:bodyPr/>
        <a:lstStyle/>
        <a:p>
          <a:endParaRPr lang="nl-NL"/>
        </a:p>
      </dgm:t>
    </dgm:pt>
    <dgm:pt modelId="{66F80ADF-0746-4DBE-8201-E20AAB7F2DB2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Net(</a:t>
          </a:r>
          <a:r>
            <a:rPr lang="nl-NL" dirty="0" err="1" smtClean="0">
              <a:solidFill>
                <a:schemeClr val="bg1"/>
              </a:solidFill>
            </a:rPr>
            <a:t>z</a:t>
          </a:r>
          <a:r>
            <a:rPr lang="nl-NL" dirty="0" smtClean="0">
              <a:solidFill>
                <a:schemeClr val="bg1"/>
              </a:solidFill>
            </a:rPr>
            <a:t>)werk+ (150 projecten)</a:t>
          </a:r>
          <a:endParaRPr lang="nl-NL" dirty="0">
            <a:solidFill>
              <a:schemeClr val="bg1"/>
            </a:solidFill>
          </a:endParaRPr>
        </a:p>
      </dgm:t>
    </dgm:pt>
    <dgm:pt modelId="{B8259C80-17E4-47D6-868F-79961EE24199}" type="parTrans" cxnId="{F0F2FB36-C67E-4A8A-8819-D074C24C578D}">
      <dgm:prSet/>
      <dgm:spPr/>
      <dgm:t>
        <a:bodyPr/>
        <a:lstStyle/>
        <a:p>
          <a:endParaRPr lang="nl-NL"/>
        </a:p>
      </dgm:t>
    </dgm:pt>
    <dgm:pt modelId="{33EE8464-EB28-4070-BF1E-ABDF807EA2DA}" type="sibTrans" cxnId="{F0F2FB36-C67E-4A8A-8819-D074C24C578D}">
      <dgm:prSet/>
      <dgm:spPr/>
      <dgm:t>
        <a:bodyPr/>
        <a:lstStyle/>
        <a:p>
          <a:endParaRPr lang="nl-NL"/>
        </a:p>
      </dgm:t>
    </dgm:pt>
    <dgm:pt modelId="{FB086D07-0B4D-4551-84A5-40BAB822CCC4}">
      <dgm:prSet phldrT="[Tekst]"/>
      <dgm:spPr>
        <a:solidFill>
          <a:srgbClr val="14A0BC"/>
        </a:solidFill>
      </dgm:spPr>
      <dgm:t>
        <a:bodyPr/>
        <a:lstStyle/>
        <a:p>
          <a:r>
            <a:rPr lang="nl-NL" smtClean="0">
              <a:solidFill>
                <a:schemeClr val="bg1"/>
              </a:solidFill>
            </a:rPr>
            <a:t>Dachprojekt Arbeitsmarkt Nord</a:t>
          </a:r>
          <a:endParaRPr lang="nl-NL" dirty="0">
            <a:solidFill>
              <a:schemeClr val="bg1"/>
            </a:solidFill>
          </a:endParaRPr>
        </a:p>
      </dgm:t>
    </dgm:pt>
    <dgm:pt modelId="{95E89903-8C91-4A62-B227-0FF3289605EB}" type="parTrans" cxnId="{024C3AF7-9A8E-4544-BFA0-02274091E9DD}">
      <dgm:prSet/>
      <dgm:spPr/>
      <dgm:t>
        <a:bodyPr/>
        <a:lstStyle/>
        <a:p>
          <a:endParaRPr lang="nl-NL"/>
        </a:p>
      </dgm:t>
    </dgm:pt>
    <dgm:pt modelId="{1BD8C7C7-07F1-4021-B3A4-50CA075571BE}" type="sibTrans" cxnId="{024C3AF7-9A8E-4544-BFA0-02274091E9DD}">
      <dgm:prSet/>
      <dgm:spPr/>
      <dgm:t>
        <a:bodyPr/>
        <a:lstStyle/>
        <a:p>
          <a:endParaRPr lang="nl-NL"/>
        </a:p>
      </dgm:t>
    </dgm:pt>
    <dgm:pt modelId="{9B782E62-74B7-4792-931D-9607224A0407}">
      <dgm:prSet phldrT="[Tekst]"/>
      <dgm:spPr>
        <a:solidFill>
          <a:srgbClr val="14A0BC"/>
        </a:solidFill>
      </dgm:spPr>
      <dgm:t>
        <a:bodyPr/>
        <a:lstStyle/>
        <a:p>
          <a:r>
            <a:rPr lang="nl-NL" dirty="0" err="1" smtClean="0">
              <a:solidFill>
                <a:schemeClr val="bg1"/>
              </a:solidFill>
            </a:rPr>
            <a:t>Arbeitsmarkt</a:t>
          </a:r>
          <a:r>
            <a:rPr lang="nl-NL" dirty="0" smtClean="0">
              <a:solidFill>
                <a:schemeClr val="bg1"/>
              </a:solidFill>
            </a:rPr>
            <a:t> Nord</a:t>
          </a:r>
          <a:endParaRPr lang="nl-NL" dirty="0">
            <a:solidFill>
              <a:schemeClr val="bg1"/>
            </a:solidFill>
          </a:endParaRPr>
        </a:p>
      </dgm:t>
    </dgm:pt>
    <dgm:pt modelId="{7C504B6D-2C96-4048-81F2-520DEAC0CF1B}" type="parTrans" cxnId="{F7AF5D79-02B7-4141-8F17-9DE9793707A4}">
      <dgm:prSet/>
      <dgm:spPr/>
      <dgm:t>
        <a:bodyPr/>
        <a:lstStyle/>
        <a:p>
          <a:endParaRPr lang="nl-NL"/>
        </a:p>
      </dgm:t>
    </dgm:pt>
    <dgm:pt modelId="{67AE0EAD-9466-4764-9260-85F7B9DEFB83}" type="sibTrans" cxnId="{F7AF5D79-02B7-4141-8F17-9DE9793707A4}">
      <dgm:prSet/>
      <dgm:spPr/>
      <dgm:t>
        <a:bodyPr/>
        <a:lstStyle/>
        <a:p>
          <a:endParaRPr lang="nl-NL"/>
        </a:p>
      </dgm:t>
    </dgm:pt>
    <dgm:pt modelId="{84F6A3FD-3CE7-4D69-899E-D3E2428D9BE0}" type="pres">
      <dgm:prSet presAssocID="{33EB514F-39AA-4899-AEC7-321D7E12C8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ED246069-60F5-4EB0-91AA-3F81F250BE7D}" type="pres">
      <dgm:prSet presAssocID="{1A7A3E67-4668-4D65-B6C0-38F6691ECC79}" presName="hierRoot1" presStyleCnt="0">
        <dgm:presLayoutVars>
          <dgm:hierBranch val="init"/>
        </dgm:presLayoutVars>
      </dgm:prSet>
      <dgm:spPr/>
    </dgm:pt>
    <dgm:pt modelId="{67138212-FD42-4BC1-9FA9-27E7EAE1B1A3}" type="pres">
      <dgm:prSet presAssocID="{1A7A3E67-4668-4D65-B6C0-38F6691ECC79}" presName="rootComposite1" presStyleCnt="0"/>
      <dgm:spPr/>
    </dgm:pt>
    <dgm:pt modelId="{8554BE03-8C08-4FF7-93ED-46C660D635A8}" type="pres">
      <dgm:prSet presAssocID="{1A7A3E67-4668-4D65-B6C0-38F6691ECC79}" presName="rootText1" presStyleLbl="node0" presStyleIdx="0" presStyleCnt="1" custLinFactY="-24783" custLinFactNeighborX="-4445" custLinFactNeighborY="-100000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70A33847-AE80-479B-B456-05C4869F8BC2}" type="pres">
      <dgm:prSet presAssocID="{1A7A3E67-4668-4D65-B6C0-38F6691ECC79}" presName="rootConnector1" presStyleLbl="node1" presStyleIdx="0" presStyleCnt="0"/>
      <dgm:spPr/>
      <dgm:t>
        <a:bodyPr/>
        <a:lstStyle/>
        <a:p>
          <a:endParaRPr lang="nl-NL"/>
        </a:p>
      </dgm:t>
    </dgm:pt>
    <dgm:pt modelId="{67183007-AEC4-4CEA-A5B1-FB168BB93372}" type="pres">
      <dgm:prSet presAssocID="{1A7A3E67-4668-4D65-B6C0-38F6691ECC79}" presName="hierChild2" presStyleCnt="0"/>
      <dgm:spPr/>
    </dgm:pt>
    <dgm:pt modelId="{52B30068-9A80-476F-8323-9176F52E5C82}" type="pres">
      <dgm:prSet presAssocID="{BF2E35F4-6397-4231-8134-7D03ECF4B15A}" presName="Name37" presStyleLbl="parChTrans1D2" presStyleIdx="0" presStyleCnt="4"/>
      <dgm:spPr/>
      <dgm:t>
        <a:bodyPr/>
        <a:lstStyle/>
        <a:p>
          <a:endParaRPr lang="nl-NL"/>
        </a:p>
      </dgm:t>
    </dgm:pt>
    <dgm:pt modelId="{E798AD0C-D855-4FCD-85DA-F9ACD3A42C29}" type="pres">
      <dgm:prSet presAssocID="{F24E399A-CBC4-46B2-B8D0-1BB4CD62FCC2}" presName="hierRoot2" presStyleCnt="0">
        <dgm:presLayoutVars>
          <dgm:hierBranch val="init"/>
        </dgm:presLayoutVars>
      </dgm:prSet>
      <dgm:spPr/>
    </dgm:pt>
    <dgm:pt modelId="{527333B9-60C2-4145-AF77-14BF27435715}" type="pres">
      <dgm:prSet presAssocID="{F24E399A-CBC4-46B2-B8D0-1BB4CD62FCC2}" presName="rootComposite" presStyleCnt="0"/>
      <dgm:spPr/>
    </dgm:pt>
    <dgm:pt modelId="{86EA4993-731C-4B0A-9DBD-D2D99EF2C028}" type="pres">
      <dgm:prSet presAssocID="{F24E399A-CBC4-46B2-B8D0-1BB4CD62FCC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4B561309-D9D9-48CD-AB50-C25400EBAF9B}" type="pres">
      <dgm:prSet presAssocID="{F24E399A-CBC4-46B2-B8D0-1BB4CD62FCC2}" presName="rootConnector" presStyleLbl="node2" presStyleIdx="0" presStyleCnt="4"/>
      <dgm:spPr/>
      <dgm:t>
        <a:bodyPr/>
        <a:lstStyle/>
        <a:p>
          <a:endParaRPr lang="nl-NL"/>
        </a:p>
      </dgm:t>
    </dgm:pt>
    <dgm:pt modelId="{B593B56C-CB6C-400C-96F1-7825EE35052A}" type="pres">
      <dgm:prSet presAssocID="{F24E399A-CBC4-46B2-B8D0-1BB4CD62FCC2}" presName="hierChild4" presStyleCnt="0"/>
      <dgm:spPr/>
    </dgm:pt>
    <dgm:pt modelId="{81951503-C111-4463-926C-810D99C13628}" type="pres">
      <dgm:prSet presAssocID="{48B182FF-56AC-4B7A-8E51-41C23DDAC8C4}" presName="Name37" presStyleLbl="parChTrans1D3" presStyleIdx="0" presStyleCnt="14"/>
      <dgm:spPr/>
      <dgm:t>
        <a:bodyPr/>
        <a:lstStyle/>
        <a:p>
          <a:endParaRPr lang="nl-NL"/>
        </a:p>
      </dgm:t>
    </dgm:pt>
    <dgm:pt modelId="{FA53E94A-21D1-4654-AA0C-7C9B9C204B04}" type="pres">
      <dgm:prSet presAssocID="{E6716B60-C8AA-44D6-9E1A-C3A19AB24CC4}" presName="hierRoot2" presStyleCnt="0">
        <dgm:presLayoutVars>
          <dgm:hierBranch val="init"/>
        </dgm:presLayoutVars>
      </dgm:prSet>
      <dgm:spPr/>
    </dgm:pt>
    <dgm:pt modelId="{57D7B767-DFF3-4DC6-8C00-9F02F85E4B41}" type="pres">
      <dgm:prSet presAssocID="{E6716B60-C8AA-44D6-9E1A-C3A19AB24CC4}" presName="rootComposite" presStyleCnt="0"/>
      <dgm:spPr/>
    </dgm:pt>
    <dgm:pt modelId="{DC58089C-D956-4F41-A59B-3F599B07AECB}" type="pres">
      <dgm:prSet presAssocID="{E6716B60-C8AA-44D6-9E1A-C3A19AB24CC4}" presName="rootText" presStyleLbl="node3" presStyleIdx="0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B1773A2D-49F1-4266-BA32-117557E7D944}" type="pres">
      <dgm:prSet presAssocID="{E6716B60-C8AA-44D6-9E1A-C3A19AB24CC4}" presName="rootConnector" presStyleLbl="node3" presStyleIdx="0" presStyleCnt="14"/>
      <dgm:spPr/>
      <dgm:t>
        <a:bodyPr/>
        <a:lstStyle/>
        <a:p>
          <a:endParaRPr lang="nl-NL"/>
        </a:p>
      </dgm:t>
    </dgm:pt>
    <dgm:pt modelId="{1DC1C85C-5981-4B10-A7C0-6236AF7E5CB8}" type="pres">
      <dgm:prSet presAssocID="{E6716B60-C8AA-44D6-9E1A-C3A19AB24CC4}" presName="hierChild4" presStyleCnt="0"/>
      <dgm:spPr/>
    </dgm:pt>
    <dgm:pt modelId="{204BF58B-1E08-4F8F-B644-7C7BDD68E2A6}" type="pres">
      <dgm:prSet presAssocID="{E6716B60-C8AA-44D6-9E1A-C3A19AB24CC4}" presName="hierChild5" presStyleCnt="0"/>
      <dgm:spPr/>
    </dgm:pt>
    <dgm:pt modelId="{2410524C-F08F-4AB4-A982-8B302F3F5C9C}" type="pres">
      <dgm:prSet presAssocID="{890A6BE7-7686-46FE-AB6D-FD018C51B2C5}" presName="Name37" presStyleLbl="parChTrans1D3" presStyleIdx="1" presStyleCnt="14"/>
      <dgm:spPr/>
      <dgm:t>
        <a:bodyPr/>
        <a:lstStyle/>
        <a:p>
          <a:endParaRPr lang="nl-NL"/>
        </a:p>
      </dgm:t>
    </dgm:pt>
    <dgm:pt modelId="{5E0EE81B-4FB6-4F1A-847D-FC24AFAB3032}" type="pres">
      <dgm:prSet presAssocID="{96BEF555-655D-4000-8BE4-8AAFBCD380AC}" presName="hierRoot2" presStyleCnt="0">
        <dgm:presLayoutVars>
          <dgm:hierBranch val="init"/>
        </dgm:presLayoutVars>
      </dgm:prSet>
      <dgm:spPr/>
    </dgm:pt>
    <dgm:pt modelId="{04801726-F47B-4237-B356-5972B1861C75}" type="pres">
      <dgm:prSet presAssocID="{96BEF555-655D-4000-8BE4-8AAFBCD380AC}" presName="rootComposite" presStyleCnt="0"/>
      <dgm:spPr/>
    </dgm:pt>
    <dgm:pt modelId="{CEF229E6-AC12-45DC-88CD-799636B96394}" type="pres">
      <dgm:prSet presAssocID="{96BEF555-655D-4000-8BE4-8AAFBCD380AC}" presName="rootText" presStyleLbl="node3" presStyleIdx="1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AB9256A1-5C8F-4A65-BB65-D8F30CDF03E3}" type="pres">
      <dgm:prSet presAssocID="{96BEF555-655D-4000-8BE4-8AAFBCD380AC}" presName="rootConnector" presStyleLbl="node3" presStyleIdx="1" presStyleCnt="14"/>
      <dgm:spPr/>
      <dgm:t>
        <a:bodyPr/>
        <a:lstStyle/>
        <a:p>
          <a:endParaRPr lang="nl-NL"/>
        </a:p>
      </dgm:t>
    </dgm:pt>
    <dgm:pt modelId="{89373696-C562-4602-9EA8-DAC0EEA02505}" type="pres">
      <dgm:prSet presAssocID="{96BEF555-655D-4000-8BE4-8AAFBCD380AC}" presName="hierChild4" presStyleCnt="0"/>
      <dgm:spPr/>
    </dgm:pt>
    <dgm:pt modelId="{39778991-18CA-451A-8CAB-413081137136}" type="pres">
      <dgm:prSet presAssocID="{96BEF555-655D-4000-8BE4-8AAFBCD380AC}" presName="hierChild5" presStyleCnt="0"/>
      <dgm:spPr/>
    </dgm:pt>
    <dgm:pt modelId="{73928728-B535-48FD-BCEC-1EF2F7ADEB47}" type="pres">
      <dgm:prSet presAssocID="{2B48EE46-4551-40B8-A8CF-C1BC024C2290}" presName="Name37" presStyleLbl="parChTrans1D3" presStyleIdx="2" presStyleCnt="14"/>
      <dgm:spPr/>
      <dgm:t>
        <a:bodyPr/>
        <a:lstStyle/>
        <a:p>
          <a:endParaRPr lang="nl-NL"/>
        </a:p>
      </dgm:t>
    </dgm:pt>
    <dgm:pt modelId="{4F5F1860-81AF-40B5-9D4E-86EB0AF4A7C9}" type="pres">
      <dgm:prSet presAssocID="{BBD980BF-D3F7-4D75-B1DD-EBE6234FEAFF}" presName="hierRoot2" presStyleCnt="0">
        <dgm:presLayoutVars>
          <dgm:hierBranch val="init"/>
        </dgm:presLayoutVars>
      </dgm:prSet>
      <dgm:spPr/>
    </dgm:pt>
    <dgm:pt modelId="{C63BC892-C7A9-4771-AAB1-62095EB16E28}" type="pres">
      <dgm:prSet presAssocID="{BBD980BF-D3F7-4D75-B1DD-EBE6234FEAFF}" presName="rootComposite" presStyleCnt="0"/>
      <dgm:spPr/>
    </dgm:pt>
    <dgm:pt modelId="{D8F23D43-832C-4A46-959C-17406C235B9D}" type="pres">
      <dgm:prSet presAssocID="{BBD980BF-D3F7-4D75-B1DD-EBE6234FEAFF}" presName="rootText" presStyleLbl="node3" presStyleIdx="2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79FD350-B837-44BD-8590-12FB33720B0C}" type="pres">
      <dgm:prSet presAssocID="{BBD980BF-D3F7-4D75-B1DD-EBE6234FEAFF}" presName="rootConnector" presStyleLbl="node3" presStyleIdx="2" presStyleCnt="14"/>
      <dgm:spPr/>
      <dgm:t>
        <a:bodyPr/>
        <a:lstStyle/>
        <a:p>
          <a:endParaRPr lang="nl-NL"/>
        </a:p>
      </dgm:t>
    </dgm:pt>
    <dgm:pt modelId="{B809F826-512C-47D0-81FA-E95462C598EB}" type="pres">
      <dgm:prSet presAssocID="{BBD980BF-D3F7-4D75-B1DD-EBE6234FEAFF}" presName="hierChild4" presStyleCnt="0"/>
      <dgm:spPr/>
    </dgm:pt>
    <dgm:pt modelId="{B313A3AD-9607-46D7-8CE2-05C73A206F35}" type="pres">
      <dgm:prSet presAssocID="{BBD980BF-D3F7-4D75-B1DD-EBE6234FEAFF}" presName="hierChild5" presStyleCnt="0"/>
      <dgm:spPr/>
    </dgm:pt>
    <dgm:pt modelId="{8CC8B0D7-BFCA-4185-A99D-B30036F24130}" type="pres">
      <dgm:prSet presAssocID="{124CE5C4-19CD-4886-A8ED-6BB76A5FEB3D}" presName="Name37" presStyleLbl="parChTrans1D3" presStyleIdx="3" presStyleCnt="14"/>
      <dgm:spPr/>
      <dgm:t>
        <a:bodyPr/>
        <a:lstStyle/>
        <a:p>
          <a:endParaRPr lang="nl-NL"/>
        </a:p>
      </dgm:t>
    </dgm:pt>
    <dgm:pt modelId="{614A30AE-6E0A-4E25-8BB6-EDD5771277AB}" type="pres">
      <dgm:prSet presAssocID="{0921A80A-10B5-4812-94E9-4A3697787B0D}" presName="hierRoot2" presStyleCnt="0">
        <dgm:presLayoutVars>
          <dgm:hierBranch val="init"/>
        </dgm:presLayoutVars>
      </dgm:prSet>
      <dgm:spPr/>
    </dgm:pt>
    <dgm:pt modelId="{69B2F904-1F75-4797-A9AF-9DF5915DE748}" type="pres">
      <dgm:prSet presAssocID="{0921A80A-10B5-4812-94E9-4A3697787B0D}" presName="rootComposite" presStyleCnt="0"/>
      <dgm:spPr/>
    </dgm:pt>
    <dgm:pt modelId="{89EE1049-307A-413C-8FE8-350CC01F6722}" type="pres">
      <dgm:prSet presAssocID="{0921A80A-10B5-4812-94E9-4A3697787B0D}" presName="rootText" presStyleLbl="node3" presStyleIdx="3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D37DBF7E-16B3-4C80-A86A-470E6CCDFB8C}" type="pres">
      <dgm:prSet presAssocID="{0921A80A-10B5-4812-94E9-4A3697787B0D}" presName="rootConnector" presStyleLbl="node3" presStyleIdx="3" presStyleCnt="14"/>
      <dgm:spPr/>
      <dgm:t>
        <a:bodyPr/>
        <a:lstStyle/>
        <a:p>
          <a:endParaRPr lang="nl-NL"/>
        </a:p>
      </dgm:t>
    </dgm:pt>
    <dgm:pt modelId="{BC215846-78B5-46C0-92AC-890E3719A070}" type="pres">
      <dgm:prSet presAssocID="{0921A80A-10B5-4812-94E9-4A3697787B0D}" presName="hierChild4" presStyleCnt="0"/>
      <dgm:spPr/>
    </dgm:pt>
    <dgm:pt modelId="{98167624-C884-4A00-8D95-C0C0BE283A11}" type="pres">
      <dgm:prSet presAssocID="{0921A80A-10B5-4812-94E9-4A3697787B0D}" presName="hierChild5" presStyleCnt="0"/>
      <dgm:spPr/>
    </dgm:pt>
    <dgm:pt modelId="{1A27E630-B4C6-4144-87FB-E95589EBE087}" type="pres">
      <dgm:prSet presAssocID="{95E89903-8C91-4A62-B227-0FF3289605EB}" presName="Name37" presStyleLbl="parChTrans1D3" presStyleIdx="4" presStyleCnt="14"/>
      <dgm:spPr/>
      <dgm:t>
        <a:bodyPr/>
        <a:lstStyle/>
        <a:p>
          <a:endParaRPr lang="nl-NL"/>
        </a:p>
      </dgm:t>
    </dgm:pt>
    <dgm:pt modelId="{766115E3-B03A-4EB7-A27A-086EEDDD1F92}" type="pres">
      <dgm:prSet presAssocID="{FB086D07-0B4D-4551-84A5-40BAB822CCC4}" presName="hierRoot2" presStyleCnt="0">
        <dgm:presLayoutVars>
          <dgm:hierBranch val="init"/>
        </dgm:presLayoutVars>
      </dgm:prSet>
      <dgm:spPr/>
    </dgm:pt>
    <dgm:pt modelId="{78E5D56A-7BA4-4C72-9FAF-9F133B428902}" type="pres">
      <dgm:prSet presAssocID="{FB086D07-0B4D-4551-84A5-40BAB822CCC4}" presName="rootComposite" presStyleCnt="0"/>
      <dgm:spPr/>
    </dgm:pt>
    <dgm:pt modelId="{23DD7ABD-284B-42C0-B182-6BD27598C93A}" type="pres">
      <dgm:prSet presAssocID="{FB086D07-0B4D-4551-84A5-40BAB822CCC4}" presName="rootText" presStyleLbl="node3" presStyleIdx="4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C338D6A-85F8-4349-967C-349AD775C5EF}" type="pres">
      <dgm:prSet presAssocID="{FB086D07-0B4D-4551-84A5-40BAB822CCC4}" presName="rootConnector" presStyleLbl="node3" presStyleIdx="4" presStyleCnt="14"/>
      <dgm:spPr/>
      <dgm:t>
        <a:bodyPr/>
        <a:lstStyle/>
        <a:p>
          <a:endParaRPr lang="nl-NL"/>
        </a:p>
      </dgm:t>
    </dgm:pt>
    <dgm:pt modelId="{CFE771E8-F65D-452D-A801-ED57ECE144FA}" type="pres">
      <dgm:prSet presAssocID="{FB086D07-0B4D-4551-84A5-40BAB822CCC4}" presName="hierChild4" presStyleCnt="0"/>
      <dgm:spPr/>
    </dgm:pt>
    <dgm:pt modelId="{45882BCA-40AE-46AA-9793-35A380F85752}" type="pres">
      <dgm:prSet presAssocID="{FB086D07-0B4D-4551-84A5-40BAB822CCC4}" presName="hierChild5" presStyleCnt="0"/>
      <dgm:spPr/>
    </dgm:pt>
    <dgm:pt modelId="{09820230-DBF2-409E-AA3D-63B78881CF03}" type="pres">
      <dgm:prSet presAssocID="{7C504B6D-2C96-4048-81F2-520DEAC0CF1B}" presName="Name37" presStyleLbl="parChTrans1D3" presStyleIdx="5" presStyleCnt="14"/>
      <dgm:spPr/>
      <dgm:t>
        <a:bodyPr/>
        <a:lstStyle/>
        <a:p>
          <a:endParaRPr lang="nl-NL"/>
        </a:p>
      </dgm:t>
    </dgm:pt>
    <dgm:pt modelId="{91F7E4A2-9B5E-4309-9B9F-DA39DD91C3E0}" type="pres">
      <dgm:prSet presAssocID="{9B782E62-74B7-4792-931D-9607224A0407}" presName="hierRoot2" presStyleCnt="0">
        <dgm:presLayoutVars>
          <dgm:hierBranch val="init"/>
        </dgm:presLayoutVars>
      </dgm:prSet>
      <dgm:spPr/>
    </dgm:pt>
    <dgm:pt modelId="{9B94D35B-CFC9-4511-86AD-90DCC8C98384}" type="pres">
      <dgm:prSet presAssocID="{9B782E62-74B7-4792-931D-9607224A0407}" presName="rootComposite" presStyleCnt="0"/>
      <dgm:spPr/>
    </dgm:pt>
    <dgm:pt modelId="{D8EF800C-8793-4CC3-92CD-0C2F014E00F3}" type="pres">
      <dgm:prSet presAssocID="{9B782E62-74B7-4792-931D-9607224A0407}" presName="rootText" presStyleLbl="node3" presStyleIdx="5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EBCE9BE0-C806-4C4A-887B-F456A8250255}" type="pres">
      <dgm:prSet presAssocID="{9B782E62-74B7-4792-931D-9607224A0407}" presName="rootConnector" presStyleLbl="node3" presStyleIdx="5" presStyleCnt="14"/>
      <dgm:spPr/>
      <dgm:t>
        <a:bodyPr/>
        <a:lstStyle/>
        <a:p>
          <a:endParaRPr lang="nl-NL"/>
        </a:p>
      </dgm:t>
    </dgm:pt>
    <dgm:pt modelId="{4F1CFCB6-9E24-4ACB-8A95-FEBDC5E6548C}" type="pres">
      <dgm:prSet presAssocID="{9B782E62-74B7-4792-931D-9607224A0407}" presName="hierChild4" presStyleCnt="0"/>
      <dgm:spPr/>
    </dgm:pt>
    <dgm:pt modelId="{2AAF1311-B55E-4FF6-8F99-0D94C1A4E828}" type="pres">
      <dgm:prSet presAssocID="{9B782E62-74B7-4792-931D-9607224A0407}" presName="hierChild5" presStyleCnt="0"/>
      <dgm:spPr/>
    </dgm:pt>
    <dgm:pt modelId="{F18444CD-5B38-491F-87FD-23BDBED140C9}" type="pres">
      <dgm:prSet presAssocID="{F24E399A-CBC4-46B2-B8D0-1BB4CD62FCC2}" presName="hierChild5" presStyleCnt="0"/>
      <dgm:spPr/>
    </dgm:pt>
    <dgm:pt modelId="{761E0D24-215D-4278-B197-7248780EF825}" type="pres">
      <dgm:prSet presAssocID="{BCC7FBD9-A764-487A-9744-6C6EDE7FAEF7}" presName="Name37" presStyleLbl="parChTrans1D2" presStyleIdx="1" presStyleCnt="4"/>
      <dgm:spPr/>
      <dgm:t>
        <a:bodyPr/>
        <a:lstStyle/>
        <a:p>
          <a:endParaRPr lang="nl-NL"/>
        </a:p>
      </dgm:t>
    </dgm:pt>
    <dgm:pt modelId="{EC89A7CC-CC6F-4D5D-8F12-ADB0C16B523F}" type="pres">
      <dgm:prSet presAssocID="{82D571D1-164B-40D7-A451-8914A732C009}" presName="hierRoot2" presStyleCnt="0">
        <dgm:presLayoutVars>
          <dgm:hierBranch val="init"/>
        </dgm:presLayoutVars>
      </dgm:prSet>
      <dgm:spPr/>
    </dgm:pt>
    <dgm:pt modelId="{33C97BAB-7C48-4B26-996B-72528A72FD8E}" type="pres">
      <dgm:prSet presAssocID="{82D571D1-164B-40D7-A451-8914A732C009}" presName="rootComposite" presStyleCnt="0"/>
      <dgm:spPr/>
    </dgm:pt>
    <dgm:pt modelId="{854B194B-7DDB-432F-A5EE-1A8CA3D462F0}" type="pres">
      <dgm:prSet presAssocID="{82D571D1-164B-40D7-A451-8914A732C00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4509818B-2E4F-4A2F-9B5A-4AAD9A9D8E22}" type="pres">
      <dgm:prSet presAssocID="{82D571D1-164B-40D7-A451-8914A732C009}" presName="rootConnector" presStyleLbl="node2" presStyleIdx="1" presStyleCnt="4"/>
      <dgm:spPr/>
      <dgm:t>
        <a:bodyPr/>
        <a:lstStyle/>
        <a:p>
          <a:endParaRPr lang="nl-NL"/>
        </a:p>
      </dgm:t>
    </dgm:pt>
    <dgm:pt modelId="{F22A6B02-9A3B-415B-9B9A-1693FA00E869}" type="pres">
      <dgm:prSet presAssocID="{82D571D1-164B-40D7-A451-8914A732C009}" presName="hierChild4" presStyleCnt="0"/>
      <dgm:spPr/>
    </dgm:pt>
    <dgm:pt modelId="{64435AFC-62C7-4AC5-94F6-5463C3710EBE}" type="pres">
      <dgm:prSet presAssocID="{097723A0-35AD-4EB4-97E8-6C7D2EE373F4}" presName="Name37" presStyleLbl="parChTrans1D3" presStyleIdx="6" presStyleCnt="14"/>
      <dgm:spPr/>
      <dgm:t>
        <a:bodyPr/>
        <a:lstStyle/>
        <a:p>
          <a:endParaRPr lang="nl-NL"/>
        </a:p>
      </dgm:t>
    </dgm:pt>
    <dgm:pt modelId="{1876A76B-685C-4CF0-9003-9280D1EB0E28}" type="pres">
      <dgm:prSet presAssocID="{ADA32287-3773-4E92-8D97-C362316096EA}" presName="hierRoot2" presStyleCnt="0">
        <dgm:presLayoutVars>
          <dgm:hierBranch val="init"/>
        </dgm:presLayoutVars>
      </dgm:prSet>
      <dgm:spPr/>
    </dgm:pt>
    <dgm:pt modelId="{D9229949-FDF7-4FFE-8A5F-D6023932EC12}" type="pres">
      <dgm:prSet presAssocID="{ADA32287-3773-4E92-8D97-C362316096EA}" presName="rootComposite" presStyleCnt="0"/>
      <dgm:spPr/>
    </dgm:pt>
    <dgm:pt modelId="{08CCCCE4-A1BB-4264-9F07-9385AE51B1E9}" type="pres">
      <dgm:prSet presAssocID="{ADA32287-3773-4E92-8D97-C362316096EA}" presName="rootText" presStyleLbl="node3" presStyleIdx="6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E87435C-CA20-4E0F-81EB-24FC814CB73F}" type="pres">
      <dgm:prSet presAssocID="{ADA32287-3773-4E92-8D97-C362316096EA}" presName="rootConnector" presStyleLbl="node3" presStyleIdx="6" presStyleCnt="14"/>
      <dgm:spPr/>
      <dgm:t>
        <a:bodyPr/>
        <a:lstStyle/>
        <a:p>
          <a:endParaRPr lang="nl-NL"/>
        </a:p>
      </dgm:t>
    </dgm:pt>
    <dgm:pt modelId="{02971BAD-F6BA-4703-A0BF-C6B1D57B43F0}" type="pres">
      <dgm:prSet presAssocID="{ADA32287-3773-4E92-8D97-C362316096EA}" presName="hierChild4" presStyleCnt="0"/>
      <dgm:spPr/>
    </dgm:pt>
    <dgm:pt modelId="{5E832D30-AB67-4B86-BAED-796A621B5CE9}" type="pres">
      <dgm:prSet presAssocID="{ADA32287-3773-4E92-8D97-C362316096EA}" presName="hierChild5" presStyleCnt="0"/>
      <dgm:spPr/>
    </dgm:pt>
    <dgm:pt modelId="{C4A460E2-2C06-4464-9C0C-CE856F52EF7E}" type="pres">
      <dgm:prSet presAssocID="{89B74799-A85D-4BB0-8286-C5C6AB6FB30C}" presName="Name37" presStyleLbl="parChTrans1D3" presStyleIdx="7" presStyleCnt="14"/>
      <dgm:spPr/>
      <dgm:t>
        <a:bodyPr/>
        <a:lstStyle/>
        <a:p>
          <a:endParaRPr lang="nl-NL"/>
        </a:p>
      </dgm:t>
    </dgm:pt>
    <dgm:pt modelId="{41551A51-C422-4361-BE36-F81FAF55D378}" type="pres">
      <dgm:prSet presAssocID="{7FC41F0B-41E3-4780-982E-C336C8BBD0E1}" presName="hierRoot2" presStyleCnt="0">
        <dgm:presLayoutVars>
          <dgm:hierBranch val="init"/>
        </dgm:presLayoutVars>
      </dgm:prSet>
      <dgm:spPr/>
    </dgm:pt>
    <dgm:pt modelId="{770E05DA-F3BF-4899-95CB-7E80B30D5BA4}" type="pres">
      <dgm:prSet presAssocID="{7FC41F0B-41E3-4780-982E-C336C8BBD0E1}" presName="rootComposite" presStyleCnt="0"/>
      <dgm:spPr/>
    </dgm:pt>
    <dgm:pt modelId="{85E92B3D-AA02-4A36-AD6D-84B659E81E9B}" type="pres">
      <dgm:prSet presAssocID="{7FC41F0B-41E3-4780-982E-C336C8BBD0E1}" presName="rootText" presStyleLbl="node3" presStyleIdx="7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83309A74-4582-4ED5-93CE-6BC6E8D14F63}" type="pres">
      <dgm:prSet presAssocID="{7FC41F0B-41E3-4780-982E-C336C8BBD0E1}" presName="rootConnector" presStyleLbl="node3" presStyleIdx="7" presStyleCnt="14"/>
      <dgm:spPr/>
      <dgm:t>
        <a:bodyPr/>
        <a:lstStyle/>
        <a:p>
          <a:endParaRPr lang="nl-NL"/>
        </a:p>
      </dgm:t>
    </dgm:pt>
    <dgm:pt modelId="{578857EE-6089-4168-91B2-248558056BBA}" type="pres">
      <dgm:prSet presAssocID="{7FC41F0B-41E3-4780-982E-C336C8BBD0E1}" presName="hierChild4" presStyleCnt="0"/>
      <dgm:spPr/>
    </dgm:pt>
    <dgm:pt modelId="{56B05337-FCD3-4D97-96CF-86D478B23420}" type="pres">
      <dgm:prSet presAssocID="{7FC41F0B-41E3-4780-982E-C336C8BBD0E1}" presName="hierChild5" presStyleCnt="0"/>
      <dgm:spPr/>
    </dgm:pt>
    <dgm:pt modelId="{8B3EA7A2-186A-4465-8D75-6DF18ECA1AE3}" type="pres">
      <dgm:prSet presAssocID="{56F2F4DE-C50F-4170-862E-478588689A9D}" presName="Name37" presStyleLbl="parChTrans1D3" presStyleIdx="8" presStyleCnt="14"/>
      <dgm:spPr/>
      <dgm:t>
        <a:bodyPr/>
        <a:lstStyle/>
        <a:p>
          <a:endParaRPr lang="nl-NL"/>
        </a:p>
      </dgm:t>
    </dgm:pt>
    <dgm:pt modelId="{86976BB2-9A68-488B-9EC5-E62C838E300B}" type="pres">
      <dgm:prSet presAssocID="{45968C47-3EB6-4FA9-98AC-CC0AA9E989B5}" presName="hierRoot2" presStyleCnt="0">
        <dgm:presLayoutVars>
          <dgm:hierBranch val="init"/>
        </dgm:presLayoutVars>
      </dgm:prSet>
      <dgm:spPr/>
    </dgm:pt>
    <dgm:pt modelId="{C0AEBA41-7AD0-4852-83CE-1B198068E0EE}" type="pres">
      <dgm:prSet presAssocID="{45968C47-3EB6-4FA9-98AC-CC0AA9E989B5}" presName="rootComposite" presStyleCnt="0"/>
      <dgm:spPr/>
    </dgm:pt>
    <dgm:pt modelId="{2B173200-6CBA-4369-995A-07C2D01D9176}" type="pres">
      <dgm:prSet presAssocID="{45968C47-3EB6-4FA9-98AC-CC0AA9E989B5}" presName="rootText" presStyleLbl="node3" presStyleIdx="8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E5043D1F-5F06-4C74-BDB4-821FBFA9B35D}" type="pres">
      <dgm:prSet presAssocID="{45968C47-3EB6-4FA9-98AC-CC0AA9E989B5}" presName="rootConnector" presStyleLbl="node3" presStyleIdx="8" presStyleCnt="14"/>
      <dgm:spPr/>
      <dgm:t>
        <a:bodyPr/>
        <a:lstStyle/>
        <a:p>
          <a:endParaRPr lang="nl-NL"/>
        </a:p>
      </dgm:t>
    </dgm:pt>
    <dgm:pt modelId="{AAA40351-AD0A-4F7A-8359-60D653E45298}" type="pres">
      <dgm:prSet presAssocID="{45968C47-3EB6-4FA9-98AC-CC0AA9E989B5}" presName="hierChild4" presStyleCnt="0"/>
      <dgm:spPr/>
    </dgm:pt>
    <dgm:pt modelId="{F9F2DC4A-7A38-4457-8154-A1AD46A6E08C}" type="pres">
      <dgm:prSet presAssocID="{45968C47-3EB6-4FA9-98AC-CC0AA9E989B5}" presName="hierChild5" presStyleCnt="0"/>
      <dgm:spPr/>
    </dgm:pt>
    <dgm:pt modelId="{BAA4D7CC-2FB0-4A94-9102-245E16CF2C85}" type="pres">
      <dgm:prSet presAssocID="{7AAE9956-17CA-4C9F-80D3-9E1C117373A6}" presName="Name37" presStyleLbl="parChTrans1D3" presStyleIdx="9" presStyleCnt="14"/>
      <dgm:spPr/>
      <dgm:t>
        <a:bodyPr/>
        <a:lstStyle/>
        <a:p>
          <a:endParaRPr lang="nl-NL"/>
        </a:p>
      </dgm:t>
    </dgm:pt>
    <dgm:pt modelId="{748FF995-4432-446D-B912-E0D9452AF66C}" type="pres">
      <dgm:prSet presAssocID="{117B0CF0-5578-449E-B221-DCA20D7FECE3}" presName="hierRoot2" presStyleCnt="0">
        <dgm:presLayoutVars>
          <dgm:hierBranch val="init"/>
        </dgm:presLayoutVars>
      </dgm:prSet>
      <dgm:spPr/>
    </dgm:pt>
    <dgm:pt modelId="{8170A15F-05FA-400A-B85D-F01AF16046ED}" type="pres">
      <dgm:prSet presAssocID="{117B0CF0-5578-449E-B221-DCA20D7FECE3}" presName="rootComposite" presStyleCnt="0"/>
      <dgm:spPr/>
    </dgm:pt>
    <dgm:pt modelId="{97279F87-A483-4D06-A440-7CB395D65BAC}" type="pres">
      <dgm:prSet presAssocID="{117B0CF0-5578-449E-B221-DCA20D7FECE3}" presName="rootText" presStyleLbl="node3" presStyleIdx="9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D516E9A-24B0-4915-A5B0-E245D525E389}" type="pres">
      <dgm:prSet presAssocID="{117B0CF0-5578-449E-B221-DCA20D7FECE3}" presName="rootConnector" presStyleLbl="node3" presStyleIdx="9" presStyleCnt="14"/>
      <dgm:spPr/>
      <dgm:t>
        <a:bodyPr/>
        <a:lstStyle/>
        <a:p>
          <a:endParaRPr lang="nl-NL"/>
        </a:p>
      </dgm:t>
    </dgm:pt>
    <dgm:pt modelId="{A6603528-AEEE-46EF-836F-C87D7F921279}" type="pres">
      <dgm:prSet presAssocID="{117B0CF0-5578-449E-B221-DCA20D7FECE3}" presName="hierChild4" presStyleCnt="0"/>
      <dgm:spPr/>
    </dgm:pt>
    <dgm:pt modelId="{2E01236D-1EC3-4BB5-A831-AACAE45C4CA0}" type="pres">
      <dgm:prSet presAssocID="{117B0CF0-5578-449E-B221-DCA20D7FECE3}" presName="hierChild5" presStyleCnt="0"/>
      <dgm:spPr/>
    </dgm:pt>
    <dgm:pt modelId="{F1D06CDF-7626-44B9-A3C3-243BA99172CD}" type="pres">
      <dgm:prSet presAssocID="{82D571D1-164B-40D7-A451-8914A732C009}" presName="hierChild5" presStyleCnt="0"/>
      <dgm:spPr/>
    </dgm:pt>
    <dgm:pt modelId="{A9A2552A-1949-4F38-B470-F5AB989C30FC}" type="pres">
      <dgm:prSet presAssocID="{2783379B-797C-4A87-84E8-871FF5D84436}" presName="Name37" presStyleLbl="parChTrans1D2" presStyleIdx="2" presStyleCnt="4"/>
      <dgm:spPr/>
      <dgm:t>
        <a:bodyPr/>
        <a:lstStyle/>
        <a:p>
          <a:endParaRPr lang="nl-NL"/>
        </a:p>
      </dgm:t>
    </dgm:pt>
    <dgm:pt modelId="{436F1E8B-07F5-4EE4-9D7B-F98DC695AEBA}" type="pres">
      <dgm:prSet presAssocID="{FAF19101-C491-425F-83C7-7B19585BA323}" presName="hierRoot2" presStyleCnt="0">
        <dgm:presLayoutVars>
          <dgm:hierBranch val="init"/>
        </dgm:presLayoutVars>
      </dgm:prSet>
      <dgm:spPr/>
    </dgm:pt>
    <dgm:pt modelId="{CB3E4ED3-AB89-463D-A4C0-043CEA18449B}" type="pres">
      <dgm:prSet presAssocID="{FAF19101-C491-425F-83C7-7B19585BA323}" presName="rootComposite" presStyleCnt="0"/>
      <dgm:spPr/>
    </dgm:pt>
    <dgm:pt modelId="{22ED19C9-32C3-4167-BC29-5FB9FEBA6642}" type="pres">
      <dgm:prSet presAssocID="{FAF19101-C491-425F-83C7-7B19585BA32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90C8C17E-253D-4FA2-B9A4-E2C4A4989791}" type="pres">
      <dgm:prSet presAssocID="{FAF19101-C491-425F-83C7-7B19585BA323}" presName="rootConnector" presStyleLbl="node2" presStyleIdx="2" presStyleCnt="4"/>
      <dgm:spPr/>
      <dgm:t>
        <a:bodyPr/>
        <a:lstStyle/>
        <a:p>
          <a:endParaRPr lang="nl-NL"/>
        </a:p>
      </dgm:t>
    </dgm:pt>
    <dgm:pt modelId="{C14B881A-C877-458F-9957-905856C22DFB}" type="pres">
      <dgm:prSet presAssocID="{FAF19101-C491-425F-83C7-7B19585BA323}" presName="hierChild4" presStyleCnt="0"/>
      <dgm:spPr/>
    </dgm:pt>
    <dgm:pt modelId="{C216F2D0-D09E-4C62-AF56-B6B3C69B25F7}" type="pres">
      <dgm:prSet presAssocID="{D99F2023-CB2E-40DE-9C26-E53460126820}" presName="Name37" presStyleLbl="parChTrans1D3" presStyleIdx="10" presStyleCnt="14"/>
      <dgm:spPr/>
      <dgm:t>
        <a:bodyPr/>
        <a:lstStyle/>
        <a:p>
          <a:endParaRPr lang="nl-NL"/>
        </a:p>
      </dgm:t>
    </dgm:pt>
    <dgm:pt modelId="{3B02A9DC-467F-405E-BB74-A093315640DB}" type="pres">
      <dgm:prSet presAssocID="{49798114-C9BE-411C-A910-62329CA356B4}" presName="hierRoot2" presStyleCnt="0">
        <dgm:presLayoutVars>
          <dgm:hierBranch val="init"/>
        </dgm:presLayoutVars>
      </dgm:prSet>
      <dgm:spPr/>
    </dgm:pt>
    <dgm:pt modelId="{793C9BCB-90F7-467B-BAF5-842EED5C77DD}" type="pres">
      <dgm:prSet presAssocID="{49798114-C9BE-411C-A910-62329CA356B4}" presName="rootComposite" presStyleCnt="0"/>
      <dgm:spPr/>
    </dgm:pt>
    <dgm:pt modelId="{53DD62AF-4DC8-443F-9BC4-D5836F77F834}" type="pres">
      <dgm:prSet presAssocID="{49798114-C9BE-411C-A910-62329CA356B4}" presName="rootText" presStyleLbl="node3" presStyleIdx="10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78E9EFC-59F9-4080-9838-65A7CA4EAFB5}" type="pres">
      <dgm:prSet presAssocID="{49798114-C9BE-411C-A910-62329CA356B4}" presName="rootConnector" presStyleLbl="node3" presStyleIdx="10" presStyleCnt="14"/>
      <dgm:spPr/>
      <dgm:t>
        <a:bodyPr/>
        <a:lstStyle/>
        <a:p>
          <a:endParaRPr lang="nl-NL"/>
        </a:p>
      </dgm:t>
    </dgm:pt>
    <dgm:pt modelId="{26203D0E-23CE-4A07-A154-FC242AA20F9A}" type="pres">
      <dgm:prSet presAssocID="{49798114-C9BE-411C-A910-62329CA356B4}" presName="hierChild4" presStyleCnt="0"/>
      <dgm:spPr/>
    </dgm:pt>
    <dgm:pt modelId="{FE922D0A-AE37-45CD-A654-FD3C7F2F270E}" type="pres">
      <dgm:prSet presAssocID="{49798114-C9BE-411C-A910-62329CA356B4}" presName="hierChild5" presStyleCnt="0"/>
      <dgm:spPr/>
    </dgm:pt>
    <dgm:pt modelId="{B6DA58BC-108D-4947-B5D9-0AD335F4B359}" type="pres">
      <dgm:prSet presAssocID="{03BB37B6-F5EE-4802-8B7C-4F584B2A7A88}" presName="Name37" presStyleLbl="parChTrans1D3" presStyleIdx="11" presStyleCnt="14"/>
      <dgm:spPr/>
      <dgm:t>
        <a:bodyPr/>
        <a:lstStyle/>
        <a:p>
          <a:endParaRPr lang="nl-NL"/>
        </a:p>
      </dgm:t>
    </dgm:pt>
    <dgm:pt modelId="{26C1D015-707D-4F00-B55C-C545041D2E21}" type="pres">
      <dgm:prSet presAssocID="{40E88C44-145A-4C2D-8255-8618AE7DF39E}" presName="hierRoot2" presStyleCnt="0">
        <dgm:presLayoutVars>
          <dgm:hierBranch val="init"/>
        </dgm:presLayoutVars>
      </dgm:prSet>
      <dgm:spPr/>
    </dgm:pt>
    <dgm:pt modelId="{405D1298-A51D-49A9-8AC0-07C951A17DD9}" type="pres">
      <dgm:prSet presAssocID="{40E88C44-145A-4C2D-8255-8618AE7DF39E}" presName="rootComposite" presStyleCnt="0"/>
      <dgm:spPr/>
    </dgm:pt>
    <dgm:pt modelId="{5EFD48E7-D02B-4D8E-9E16-80F1E89EDFB8}" type="pres">
      <dgm:prSet presAssocID="{40E88C44-145A-4C2D-8255-8618AE7DF39E}" presName="rootText" presStyleLbl="node3" presStyleIdx="11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3ECA4DD5-7F28-418E-8510-2F0BD1F6FB33}" type="pres">
      <dgm:prSet presAssocID="{40E88C44-145A-4C2D-8255-8618AE7DF39E}" presName="rootConnector" presStyleLbl="node3" presStyleIdx="11" presStyleCnt="14"/>
      <dgm:spPr/>
      <dgm:t>
        <a:bodyPr/>
        <a:lstStyle/>
        <a:p>
          <a:endParaRPr lang="nl-NL"/>
        </a:p>
      </dgm:t>
    </dgm:pt>
    <dgm:pt modelId="{574552C7-7C2C-46FA-ADD2-7CD9A56B849B}" type="pres">
      <dgm:prSet presAssocID="{40E88C44-145A-4C2D-8255-8618AE7DF39E}" presName="hierChild4" presStyleCnt="0"/>
      <dgm:spPr/>
    </dgm:pt>
    <dgm:pt modelId="{58D742A2-0BFF-456F-B491-4EABB9F59A61}" type="pres">
      <dgm:prSet presAssocID="{40E88C44-145A-4C2D-8255-8618AE7DF39E}" presName="hierChild5" presStyleCnt="0"/>
      <dgm:spPr/>
    </dgm:pt>
    <dgm:pt modelId="{8F50C8C8-DF87-4B3C-8615-824A4BEB609A}" type="pres">
      <dgm:prSet presAssocID="{FAF19101-C491-425F-83C7-7B19585BA323}" presName="hierChild5" presStyleCnt="0"/>
      <dgm:spPr/>
    </dgm:pt>
    <dgm:pt modelId="{8981D0B3-66FB-4A39-9264-316FB9EA873F}" type="pres">
      <dgm:prSet presAssocID="{445FFE67-22EB-481A-B854-FEF02ABCB60D}" presName="Name37" presStyleLbl="parChTrans1D2" presStyleIdx="3" presStyleCnt="4"/>
      <dgm:spPr/>
      <dgm:t>
        <a:bodyPr/>
        <a:lstStyle/>
        <a:p>
          <a:endParaRPr lang="nl-NL"/>
        </a:p>
      </dgm:t>
    </dgm:pt>
    <dgm:pt modelId="{6C114FCF-AA0C-4A45-9568-09845A951F50}" type="pres">
      <dgm:prSet presAssocID="{A4281E69-7A16-4C1B-9042-34B037CEB95A}" presName="hierRoot2" presStyleCnt="0">
        <dgm:presLayoutVars>
          <dgm:hierBranch val="init"/>
        </dgm:presLayoutVars>
      </dgm:prSet>
      <dgm:spPr/>
    </dgm:pt>
    <dgm:pt modelId="{21B6DE57-90CB-43C1-8413-A27DC0C3BB8D}" type="pres">
      <dgm:prSet presAssocID="{A4281E69-7A16-4C1B-9042-34B037CEB95A}" presName="rootComposite" presStyleCnt="0"/>
      <dgm:spPr/>
    </dgm:pt>
    <dgm:pt modelId="{79DF573D-0A09-4599-89B1-263336D750B9}" type="pres">
      <dgm:prSet presAssocID="{A4281E69-7A16-4C1B-9042-34B037CEB95A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20AC352-B4E1-4D14-96CF-330E25FEDD5A}" type="pres">
      <dgm:prSet presAssocID="{A4281E69-7A16-4C1B-9042-34B037CEB95A}" presName="rootConnector" presStyleLbl="node2" presStyleIdx="3" presStyleCnt="4"/>
      <dgm:spPr/>
      <dgm:t>
        <a:bodyPr/>
        <a:lstStyle/>
        <a:p>
          <a:endParaRPr lang="nl-NL"/>
        </a:p>
      </dgm:t>
    </dgm:pt>
    <dgm:pt modelId="{5B13E22F-2F35-4B92-9450-D9012E7EA000}" type="pres">
      <dgm:prSet presAssocID="{A4281E69-7A16-4C1B-9042-34B037CEB95A}" presName="hierChild4" presStyleCnt="0"/>
      <dgm:spPr/>
    </dgm:pt>
    <dgm:pt modelId="{C26C3EB6-3AC8-4124-8BE6-57CBE57DA69B}" type="pres">
      <dgm:prSet presAssocID="{B8259C80-17E4-47D6-868F-79961EE24199}" presName="Name37" presStyleLbl="parChTrans1D3" presStyleIdx="12" presStyleCnt="14"/>
      <dgm:spPr/>
      <dgm:t>
        <a:bodyPr/>
        <a:lstStyle/>
        <a:p>
          <a:endParaRPr lang="nl-NL"/>
        </a:p>
      </dgm:t>
    </dgm:pt>
    <dgm:pt modelId="{1E6D8A71-01FB-4BE1-8707-1330A122CC4A}" type="pres">
      <dgm:prSet presAssocID="{66F80ADF-0746-4DBE-8201-E20AAB7F2DB2}" presName="hierRoot2" presStyleCnt="0">
        <dgm:presLayoutVars>
          <dgm:hierBranch val="init"/>
        </dgm:presLayoutVars>
      </dgm:prSet>
      <dgm:spPr/>
    </dgm:pt>
    <dgm:pt modelId="{23687453-B1A6-48AB-9459-BCDE412CD653}" type="pres">
      <dgm:prSet presAssocID="{66F80ADF-0746-4DBE-8201-E20AAB7F2DB2}" presName="rootComposite" presStyleCnt="0"/>
      <dgm:spPr/>
    </dgm:pt>
    <dgm:pt modelId="{14743ABD-FC47-473B-96BB-5693DA4095D8}" type="pres">
      <dgm:prSet presAssocID="{66F80ADF-0746-4DBE-8201-E20AAB7F2DB2}" presName="rootText" presStyleLbl="node3" presStyleIdx="12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DF074F8C-F25F-4291-AEE0-7B99CD8E5964}" type="pres">
      <dgm:prSet presAssocID="{66F80ADF-0746-4DBE-8201-E20AAB7F2DB2}" presName="rootConnector" presStyleLbl="node3" presStyleIdx="12" presStyleCnt="14"/>
      <dgm:spPr/>
      <dgm:t>
        <a:bodyPr/>
        <a:lstStyle/>
        <a:p>
          <a:endParaRPr lang="nl-NL"/>
        </a:p>
      </dgm:t>
    </dgm:pt>
    <dgm:pt modelId="{07171424-6A41-4599-A8B0-1E615C4D0D3E}" type="pres">
      <dgm:prSet presAssocID="{66F80ADF-0746-4DBE-8201-E20AAB7F2DB2}" presName="hierChild4" presStyleCnt="0"/>
      <dgm:spPr/>
    </dgm:pt>
    <dgm:pt modelId="{53ECBB84-01DC-4ED9-B08A-C55D73B4B874}" type="pres">
      <dgm:prSet presAssocID="{66F80ADF-0746-4DBE-8201-E20AAB7F2DB2}" presName="hierChild5" presStyleCnt="0"/>
      <dgm:spPr/>
    </dgm:pt>
    <dgm:pt modelId="{702C52FD-7FF2-4DB8-8BDB-8056D2738C97}" type="pres">
      <dgm:prSet presAssocID="{62FE22A4-25F0-413A-ABC5-7D537B449B31}" presName="Name37" presStyleLbl="parChTrans1D3" presStyleIdx="13" presStyleCnt="14"/>
      <dgm:spPr/>
      <dgm:t>
        <a:bodyPr/>
        <a:lstStyle/>
        <a:p>
          <a:endParaRPr lang="nl-NL"/>
        </a:p>
      </dgm:t>
    </dgm:pt>
    <dgm:pt modelId="{39F3A75D-D7C6-4C02-8B2A-A37AEEF94954}" type="pres">
      <dgm:prSet presAssocID="{2A5F2D33-6C56-409B-AF3E-EEADF7A1459A}" presName="hierRoot2" presStyleCnt="0">
        <dgm:presLayoutVars>
          <dgm:hierBranch val="init"/>
        </dgm:presLayoutVars>
      </dgm:prSet>
      <dgm:spPr/>
    </dgm:pt>
    <dgm:pt modelId="{3286DB68-7DF1-42F0-A7F9-0F2F47204810}" type="pres">
      <dgm:prSet presAssocID="{2A5F2D33-6C56-409B-AF3E-EEADF7A1459A}" presName="rootComposite" presStyleCnt="0"/>
      <dgm:spPr/>
    </dgm:pt>
    <dgm:pt modelId="{5250C4BD-1280-4944-ABB8-297B3ABC2713}" type="pres">
      <dgm:prSet presAssocID="{2A5F2D33-6C56-409B-AF3E-EEADF7A1459A}" presName="rootText" presStyleLbl="node3" presStyleIdx="13" presStyleCnt="1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9E0E3B05-CB2E-427D-99CB-33577B81E56F}" type="pres">
      <dgm:prSet presAssocID="{2A5F2D33-6C56-409B-AF3E-EEADF7A1459A}" presName="rootConnector" presStyleLbl="node3" presStyleIdx="13" presStyleCnt="14"/>
      <dgm:spPr/>
      <dgm:t>
        <a:bodyPr/>
        <a:lstStyle/>
        <a:p>
          <a:endParaRPr lang="nl-NL"/>
        </a:p>
      </dgm:t>
    </dgm:pt>
    <dgm:pt modelId="{1CC35029-2E77-4C93-8DE1-D28A092CD631}" type="pres">
      <dgm:prSet presAssocID="{2A5F2D33-6C56-409B-AF3E-EEADF7A1459A}" presName="hierChild4" presStyleCnt="0"/>
      <dgm:spPr/>
    </dgm:pt>
    <dgm:pt modelId="{8B6B13A2-1D33-4EA9-B5F2-5C19853A847C}" type="pres">
      <dgm:prSet presAssocID="{2A5F2D33-6C56-409B-AF3E-EEADF7A1459A}" presName="hierChild5" presStyleCnt="0"/>
      <dgm:spPr/>
    </dgm:pt>
    <dgm:pt modelId="{3E6081D7-B76B-431F-953D-1B1D1B3FF215}" type="pres">
      <dgm:prSet presAssocID="{A4281E69-7A16-4C1B-9042-34B037CEB95A}" presName="hierChild5" presStyleCnt="0"/>
      <dgm:spPr/>
    </dgm:pt>
    <dgm:pt modelId="{697CD71E-5147-4ED7-8BC6-7925F936330B}" type="pres">
      <dgm:prSet presAssocID="{1A7A3E67-4668-4D65-B6C0-38F6691ECC79}" presName="hierChild3" presStyleCnt="0"/>
      <dgm:spPr/>
    </dgm:pt>
  </dgm:ptLst>
  <dgm:cxnLst>
    <dgm:cxn modelId="{94D8B517-02ED-47E2-9CF2-47361FE137EA}" type="presOf" srcId="{890A6BE7-7686-46FE-AB6D-FD018C51B2C5}" destId="{2410524C-F08F-4AB4-A982-8B302F3F5C9C}" srcOrd="0" destOrd="0" presId="urn:microsoft.com/office/officeart/2005/8/layout/orgChart1"/>
    <dgm:cxn modelId="{E9ABAD93-9ED6-43A7-B5F0-B4D7B47BEE09}" type="presOf" srcId="{ADA32287-3773-4E92-8D97-C362316096EA}" destId="{6E87435C-CA20-4E0F-81EB-24FC814CB73F}" srcOrd="1" destOrd="0" presId="urn:microsoft.com/office/officeart/2005/8/layout/orgChart1"/>
    <dgm:cxn modelId="{6166FB1E-C2D8-4364-B755-8EE1C32DD68B}" type="presOf" srcId="{BBD980BF-D3F7-4D75-B1DD-EBE6234FEAFF}" destId="{679FD350-B837-44BD-8590-12FB33720B0C}" srcOrd="1" destOrd="0" presId="urn:microsoft.com/office/officeart/2005/8/layout/orgChart1"/>
    <dgm:cxn modelId="{217FADD8-BAAD-4E01-8A35-91FDD8E2F250}" srcId="{F24E399A-CBC4-46B2-B8D0-1BB4CD62FCC2}" destId="{96BEF555-655D-4000-8BE4-8AAFBCD380AC}" srcOrd="1" destOrd="0" parTransId="{890A6BE7-7686-46FE-AB6D-FD018C51B2C5}" sibTransId="{CF4CCB4E-CF3D-4707-8C35-22ACB0D78CAA}"/>
    <dgm:cxn modelId="{732C5937-56B3-4958-A476-5A3A0DA1F546}" type="presOf" srcId="{82D571D1-164B-40D7-A451-8914A732C009}" destId="{854B194B-7DDB-432F-A5EE-1A8CA3D462F0}" srcOrd="0" destOrd="0" presId="urn:microsoft.com/office/officeart/2005/8/layout/orgChart1"/>
    <dgm:cxn modelId="{39AA2E8A-3B1C-4261-B03E-4A6C8D94F36E}" type="presOf" srcId="{56F2F4DE-C50F-4170-862E-478588689A9D}" destId="{8B3EA7A2-186A-4465-8D75-6DF18ECA1AE3}" srcOrd="0" destOrd="0" presId="urn:microsoft.com/office/officeart/2005/8/layout/orgChart1"/>
    <dgm:cxn modelId="{D2558205-B9CA-4355-AA60-E37396D38676}" type="presOf" srcId="{62FE22A4-25F0-413A-ABC5-7D537B449B31}" destId="{702C52FD-7FF2-4DB8-8BDB-8056D2738C97}" srcOrd="0" destOrd="0" presId="urn:microsoft.com/office/officeart/2005/8/layout/orgChart1"/>
    <dgm:cxn modelId="{C326E6A0-F035-4C27-927C-C456C3C9096A}" type="presOf" srcId="{1A7A3E67-4668-4D65-B6C0-38F6691ECC79}" destId="{8554BE03-8C08-4FF7-93ED-46C660D635A8}" srcOrd="0" destOrd="0" presId="urn:microsoft.com/office/officeart/2005/8/layout/orgChart1"/>
    <dgm:cxn modelId="{765F0326-0376-428D-A00A-AE69CB6DC101}" type="presOf" srcId="{BF2E35F4-6397-4231-8134-7D03ECF4B15A}" destId="{52B30068-9A80-476F-8323-9176F52E5C82}" srcOrd="0" destOrd="0" presId="urn:microsoft.com/office/officeart/2005/8/layout/orgChart1"/>
    <dgm:cxn modelId="{C03668FC-6B18-40C0-89D0-98FE14BE1C9B}" type="presOf" srcId="{0921A80A-10B5-4812-94E9-4A3697787B0D}" destId="{89EE1049-307A-413C-8FE8-350CC01F6722}" srcOrd="0" destOrd="0" presId="urn:microsoft.com/office/officeart/2005/8/layout/orgChart1"/>
    <dgm:cxn modelId="{7F74C556-2829-4CEE-9249-E9806C76E78D}" type="presOf" srcId="{7AAE9956-17CA-4C9F-80D3-9E1C117373A6}" destId="{BAA4D7CC-2FB0-4A94-9102-245E16CF2C85}" srcOrd="0" destOrd="0" presId="urn:microsoft.com/office/officeart/2005/8/layout/orgChart1"/>
    <dgm:cxn modelId="{FC21933B-0BB0-46F4-B46F-48F9418AE4BA}" type="presOf" srcId="{66F80ADF-0746-4DBE-8201-E20AAB7F2DB2}" destId="{14743ABD-FC47-473B-96BB-5693DA4095D8}" srcOrd="0" destOrd="0" presId="urn:microsoft.com/office/officeart/2005/8/layout/orgChart1"/>
    <dgm:cxn modelId="{EC62E37A-D61D-43F9-8017-DD2AD5836D45}" srcId="{33EB514F-39AA-4899-AEC7-321D7E12C832}" destId="{1A7A3E67-4668-4D65-B6C0-38F6691ECC79}" srcOrd="0" destOrd="0" parTransId="{ADBD843E-8793-4075-930F-98778D3195FD}" sibTransId="{3FA5B0E2-89F7-4D6C-9982-217EA97BB0F0}"/>
    <dgm:cxn modelId="{687C694E-0AEF-41A4-A386-35EB0E79C500}" type="presOf" srcId="{BBD980BF-D3F7-4D75-B1DD-EBE6234FEAFF}" destId="{D8F23D43-832C-4A46-959C-17406C235B9D}" srcOrd="0" destOrd="0" presId="urn:microsoft.com/office/officeart/2005/8/layout/orgChart1"/>
    <dgm:cxn modelId="{3BDF134E-DDE2-41F7-88BB-AEFDEE74B38B}" type="presOf" srcId="{2A5F2D33-6C56-409B-AF3E-EEADF7A1459A}" destId="{9E0E3B05-CB2E-427D-99CB-33577B81E56F}" srcOrd="1" destOrd="0" presId="urn:microsoft.com/office/officeart/2005/8/layout/orgChart1"/>
    <dgm:cxn modelId="{A694D42E-4B3C-45B4-883E-F207E600FAE9}" srcId="{F24E399A-CBC4-46B2-B8D0-1BB4CD62FCC2}" destId="{BBD980BF-D3F7-4D75-B1DD-EBE6234FEAFF}" srcOrd="2" destOrd="0" parTransId="{2B48EE46-4551-40B8-A8CF-C1BC024C2290}" sibTransId="{0A19B404-F4A1-4B57-B60F-C1522F04A42E}"/>
    <dgm:cxn modelId="{A917E55A-78D4-43EC-8236-AFC3B0F52C9A}" type="presOf" srcId="{40E88C44-145A-4C2D-8255-8618AE7DF39E}" destId="{3ECA4DD5-7F28-418E-8510-2F0BD1F6FB33}" srcOrd="1" destOrd="0" presId="urn:microsoft.com/office/officeart/2005/8/layout/orgChart1"/>
    <dgm:cxn modelId="{821A3EE1-589C-4EF4-A63B-E2D49801E629}" srcId="{82D571D1-164B-40D7-A451-8914A732C009}" destId="{7FC41F0B-41E3-4780-982E-C336C8BBD0E1}" srcOrd="1" destOrd="0" parTransId="{89B74799-A85D-4BB0-8286-C5C6AB6FB30C}" sibTransId="{6650051C-BD2F-4891-9B3B-38397726E52F}"/>
    <dgm:cxn modelId="{A9804EC8-5908-4D75-8298-17BC9BB07E0D}" type="presOf" srcId="{7FC41F0B-41E3-4780-982E-C336C8BBD0E1}" destId="{83309A74-4582-4ED5-93CE-6BC6E8D14F63}" srcOrd="1" destOrd="0" presId="urn:microsoft.com/office/officeart/2005/8/layout/orgChart1"/>
    <dgm:cxn modelId="{B8D67998-0F17-497D-85BA-19D1EE1004E2}" type="presOf" srcId="{03BB37B6-F5EE-4802-8B7C-4F584B2A7A88}" destId="{B6DA58BC-108D-4947-B5D9-0AD335F4B359}" srcOrd="0" destOrd="0" presId="urn:microsoft.com/office/officeart/2005/8/layout/orgChart1"/>
    <dgm:cxn modelId="{B7582E97-86A4-4E22-936A-CACD09AB46D8}" srcId="{82D571D1-164B-40D7-A451-8914A732C009}" destId="{117B0CF0-5578-449E-B221-DCA20D7FECE3}" srcOrd="3" destOrd="0" parTransId="{7AAE9956-17CA-4C9F-80D3-9E1C117373A6}" sibTransId="{4E84F0BF-EE99-48F1-9587-4BB1DA259E4C}"/>
    <dgm:cxn modelId="{25F886D9-1D97-410C-A00D-94EF398DAD2E}" type="presOf" srcId="{117B0CF0-5578-449E-B221-DCA20D7FECE3}" destId="{0D516E9A-24B0-4915-A5B0-E245D525E389}" srcOrd="1" destOrd="0" presId="urn:microsoft.com/office/officeart/2005/8/layout/orgChart1"/>
    <dgm:cxn modelId="{B314F563-BAAC-4405-AFD7-6F22A7B69939}" srcId="{F24E399A-CBC4-46B2-B8D0-1BB4CD62FCC2}" destId="{0921A80A-10B5-4812-94E9-4A3697787B0D}" srcOrd="3" destOrd="0" parTransId="{124CE5C4-19CD-4886-A8ED-6BB76A5FEB3D}" sibTransId="{E785C111-7448-4C82-ABB8-206CC96A4386}"/>
    <dgm:cxn modelId="{7075F6F2-F12D-4664-8302-9AB6904B7285}" type="presOf" srcId="{95E89903-8C91-4A62-B227-0FF3289605EB}" destId="{1A27E630-B4C6-4144-87FB-E95589EBE087}" srcOrd="0" destOrd="0" presId="urn:microsoft.com/office/officeart/2005/8/layout/orgChart1"/>
    <dgm:cxn modelId="{4FE2ECF0-09BA-4E71-AA00-B7EE1AE6584C}" type="presOf" srcId="{7C504B6D-2C96-4048-81F2-520DEAC0CF1B}" destId="{09820230-DBF2-409E-AA3D-63B78881CF03}" srcOrd="0" destOrd="0" presId="urn:microsoft.com/office/officeart/2005/8/layout/orgChart1"/>
    <dgm:cxn modelId="{7AA2F2F4-FC0A-4207-92D1-FD1438BF3760}" type="presOf" srcId="{FAF19101-C491-425F-83C7-7B19585BA323}" destId="{22ED19C9-32C3-4167-BC29-5FB9FEBA6642}" srcOrd="0" destOrd="0" presId="urn:microsoft.com/office/officeart/2005/8/layout/orgChart1"/>
    <dgm:cxn modelId="{2CFC4BD2-5C2F-4D74-B679-77F73331CC75}" srcId="{FAF19101-C491-425F-83C7-7B19585BA323}" destId="{49798114-C9BE-411C-A910-62329CA356B4}" srcOrd="0" destOrd="0" parTransId="{D99F2023-CB2E-40DE-9C26-E53460126820}" sibTransId="{3F4A9DE8-E4B5-4860-9361-992E44AA547F}"/>
    <dgm:cxn modelId="{3945ED37-E0C8-497B-B0F0-BFA04FBF7423}" srcId="{1A7A3E67-4668-4D65-B6C0-38F6691ECC79}" destId="{A4281E69-7A16-4C1B-9042-34B037CEB95A}" srcOrd="3" destOrd="0" parTransId="{445FFE67-22EB-481A-B854-FEF02ABCB60D}" sibTransId="{9E46A671-9020-4712-8C61-221C71A947E9}"/>
    <dgm:cxn modelId="{6C01D85C-9763-4305-BB47-DEBD6D846E52}" type="presOf" srcId="{40E88C44-145A-4C2D-8255-8618AE7DF39E}" destId="{5EFD48E7-D02B-4D8E-9E16-80F1E89EDFB8}" srcOrd="0" destOrd="0" presId="urn:microsoft.com/office/officeart/2005/8/layout/orgChart1"/>
    <dgm:cxn modelId="{41242DB3-3973-4DC8-A205-559C6E063BDB}" srcId="{1A7A3E67-4668-4D65-B6C0-38F6691ECC79}" destId="{F24E399A-CBC4-46B2-B8D0-1BB4CD62FCC2}" srcOrd="0" destOrd="0" parTransId="{BF2E35F4-6397-4231-8134-7D03ECF4B15A}" sibTransId="{E71B8325-9A5D-4D0D-852F-5082965848B8}"/>
    <dgm:cxn modelId="{7DA5548B-DC53-4B5F-935A-BAD4C1D33570}" type="presOf" srcId="{49798114-C9BE-411C-A910-62329CA356B4}" destId="{F78E9EFC-59F9-4080-9838-65A7CA4EAFB5}" srcOrd="1" destOrd="0" presId="urn:microsoft.com/office/officeart/2005/8/layout/orgChart1"/>
    <dgm:cxn modelId="{AAB3755B-F34D-4849-A127-0FA513A9C319}" type="presOf" srcId="{96BEF555-655D-4000-8BE4-8AAFBCD380AC}" destId="{AB9256A1-5C8F-4A65-BB65-D8F30CDF03E3}" srcOrd="1" destOrd="0" presId="urn:microsoft.com/office/officeart/2005/8/layout/orgChart1"/>
    <dgm:cxn modelId="{0ABBFD0D-050F-4CC2-B4FC-A2BC8D4D6997}" type="presOf" srcId="{E6716B60-C8AA-44D6-9E1A-C3A19AB24CC4}" destId="{DC58089C-D956-4F41-A59B-3F599B07AECB}" srcOrd="0" destOrd="0" presId="urn:microsoft.com/office/officeart/2005/8/layout/orgChart1"/>
    <dgm:cxn modelId="{712B8B43-63CC-422A-84C0-D9C1DB6C997A}" type="presOf" srcId="{A4281E69-7A16-4C1B-9042-34B037CEB95A}" destId="{79DF573D-0A09-4599-89B1-263336D750B9}" srcOrd="0" destOrd="0" presId="urn:microsoft.com/office/officeart/2005/8/layout/orgChart1"/>
    <dgm:cxn modelId="{E4A82F03-36D7-404C-9B5E-74F5C9CAC644}" type="presOf" srcId="{33EB514F-39AA-4899-AEC7-321D7E12C832}" destId="{84F6A3FD-3CE7-4D69-899E-D3E2428D9BE0}" srcOrd="0" destOrd="0" presId="urn:microsoft.com/office/officeart/2005/8/layout/orgChart1"/>
    <dgm:cxn modelId="{46E0E615-4A11-4618-A9AF-70308CE00EA7}" type="presOf" srcId="{82D571D1-164B-40D7-A451-8914A732C009}" destId="{4509818B-2E4F-4A2F-9B5A-4AAD9A9D8E22}" srcOrd="1" destOrd="0" presId="urn:microsoft.com/office/officeart/2005/8/layout/orgChart1"/>
    <dgm:cxn modelId="{88CBA637-2FA9-443F-9285-F748C9551F31}" type="presOf" srcId="{45968C47-3EB6-4FA9-98AC-CC0AA9E989B5}" destId="{E5043D1F-5F06-4C74-BDB4-821FBFA9B35D}" srcOrd="1" destOrd="0" presId="urn:microsoft.com/office/officeart/2005/8/layout/orgChart1"/>
    <dgm:cxn modelId="{59DC19B8-995E-46CC-A4D5-6A8EB708AC06}" srcId="{82D571D1-164B-40D7-A451-8914A732C009}" destId="{ADA32287-3773-4E92-8D97-C362316096EA}" srcOrd="0" destOrd="0" parTransId="{097723A0-35AD-4EB4-97E8-6C7D2EE373F4}" sibTransId="{3442951B-E8BB-498B-887B-9AFF2BF10F5C}"/>
    <dgm:cxn modelId="{2CB50117-E13A-4367-B6E9-FA61C0FEDA0C}" type="presOf" srcId="{89B74799-A85D-4BB0-8286-C5C6AB6FB30C}" destId="{C4A460E2-2C06-4464-9C0C-CE856F52EF7E}" srcOrd="0" destOrd="0" presId="urn:microsoft.com/office/officeart/2005/8/layout/orgChart1"/>
    <dgm:cxn modelId="{ED3271A4-3FBB-4FA4-BC80-415CFBB19F79}" type="presOf" srcId="{7FC41F0B-41E3-4780-982E-C336C8BBD0E1}" destId="{85E92B3D-AA02-4A36-AD6D-84B659E81E9B}" srcOrd="0" destOrd="0" presId="urn:microsoft.com/office/officeart/2005/8/layout/orgChart1"/>
    <dgm:cxn modelId="{4D326A62-8C0D-4A78-9B38-53A250B1A74F}" type="presOf" srcId="{D99F2023-CB2E-40DE-9C26-E53460126820}" destId="{C216F2D0-D09E-4C62-AF56-B6B3C69B25F7}" srcOrd="0" destOrd="0" presId="urn:microsoft.com/office/officeart/2005/8/layout/orgChart1"/>
    <dgm:cxn modelId="{3F3BABCD-F42C-42C1-B8E1-C5E921939597}" type="presOf" srcId="{0921A80A-10B5-4812-94E9-4A3697787B0D}" destId="{D37DBF7E-16B3-4C80-A86A-470E6CCDFB8C}" srcOrd="1" destOrd="0" presId="urn:microsoft.com/office/officeart/2005/8/layout/orgChart1"/>
    <dgm:cxn modelId="{C07E5FED-1BF1-4DA2-A621-A133A0F65D37}" type="presOf" srcId="{445FFE67-22EB-481A-B854-FEF02ABCB60D}" destId="{8981D0B3-66FB-4A39-9264-316FB9EA873F}" srcOrd="0" destOrd="0" presId="urn:microsoft.com/office/officeart/2005/8/layout/orgChart1"/>
    <dgm:cxn modelId="{51D0282F-C36F-4B90-8907-0F88B29C3244}" srcId="{A4281E69-7A16-4C1B-9042-34B037CEB95A}" destId="{2A5F2D33-6C56-409B-AF3E-EEADF7A1459A}" srcOrd="1" destOrd="0" parTransId="{62FE22A4-25F0-413A-ABC5-7D537B449B31}" sibTransId="{9267CDBA-11F8-4D21-923D-388D560700E4}"/>
    <dgm:cxn modelId="{FEAA97F1-8C08-4541-8EC8-9DA96538B411}" srcId="{1A7A3E67-4668-4D65-B6C0-38F6691ECC79}" destId="{FAF19101-C491-425F-83C7-7B19585BA323}" srcOrd="2" destOrd="0" parTransId="{2783379B-797C-4A87-84E8-871FF5D84436}" sibTransId="{9E94FE24-F6C3-4DE1-BA1E-A1D0F4D5622A}"/>
    <dgm:cxn modelId="{43CE14B0-0473-41C5-BF9A-E71C5AC81CFE}" type="presOf" srcId="{96BEF555-655D-4000-8BE4-8AAFBCD380AC}" destId="{CEF229E6-AC12-45DC-88CD-799636B96394}" srcOrd="0" destOrd="0" presId="urn:microsoft.com/office/officeart/2005/8/layout/orgChart1"/>
    <dgm:cxn modelId="{6EF5F1CA-70D1-4670-AABC-C82E9BAEB067}" srcId="{1A7A3E67-4668-4D65-B6C0-38F6691ECC79}" destId="{82D571D1-164B-40D7-A451-8914A732C009}" srcOrd="1" destOrd="0" parTransId="{BCC7FBD9-A764-487A-9744-6C6EDE7FAEF7}" sibTransId="{6E50E038-2399-4748-AE91-4602BBB5F8C6}"/>
    <dgm:cxn modelId="{F0F2FB36-C67E-4A8A-8819-D074C24C578D}" srcId="{A4281E69-7A16-4C1B-9042-34B037CEB95A}" destId="{66F80ADF-0746-4DBE-8201-E20AAB7F2DB2}" srcOrd="0" destOrd="0" parTransId="{B8259C80-17E4-47D6-868F-79961EE24199}" sibTransId="{33EE8464-EB28-4070-BF1E-ABDF807EA2DA}"/>
    <dgm:cxn modelId="{7988D6C4-6AA5-46F1-90B1-17C8BF301FB1}" srcId="{FAF19101-C491-425F-83C7-7B19585BA323}" destId="{40E88C44-145A-4C2D-8255-8618AE7DF39E}" srcOrd="1" destOrd="0" parTransId="{03BB37B6-F5EE-4802-8B7C-4F584B2A7A88}" sibTransId="{49520DB8-1CDE-4132-9D8F-E435E63E35B1}"/>
    <dgm:cxn modelId="{E8D79B59-0C0D-43AD-B9C1-090BB14EE583}" type="presOf" srcId="{2B48EE46-4551-40B8-A8CF-C1BC024C2290}" destId="{73928728-B535-48FD-BCEC-1EF2F7ADEB47}" srcOrd="0" destOrd="0" presId="urn:microsoft.com/office/officeart/2005/8/layout/orgChart1"/>
    <dgm:cxn modelId="{CCFA9EFE-1127-46DD-8903-266B8A0E7E15}" srcId="{F24E399A-CBC4-46B2-B8D0-1BB4CD62FCC2}" destId="{E6716B60-C8AA-44D6-9E1A-C3A19AB24CC4}" srcOrd="0" destOrd="0" parTransId="{48B182FF-56AC-4B7A-8E51-41C23DDAC8C4}" sibTransId="{77C49644-DA6F-439A-9108-8F187C6A1EBE}"/>
    <dgm:cxn modelId="{43DB9024-D7E0-4509-B75D-95C3AF9C64E5}" type="presOf" srcId="{A4281E69-7A16-4C1B-9042-34B037CEB95A}" destId="{220AC352-B4E1-4D14-96CF-330E25FEDD5A}" srcOrd="1" destOrd="0" presId="urn:microsoft.com/office/officeart/2005/8/layout/orgChart1"/>
    <dgm:cxn modelId="{137CA1B9-818B-4224-B9BE-A3F6E42B16C0}" type="presOf" srcId="{48B182FF-56AC-4B7A-8E51-41C23DDAC8C4}" destId="{81951503-C111-4463-926C-810D99C13628}" srcOrd="0" destOrd="0" presId="urn:microsoft.com/office/officeart/2005/8/layout/orgChart1"/>
    <dgm:cxn modelId="{86F87D3B-CC01-4DEA-9BA5-797699CF2AFB}" type="presOf" srcId="{F24E399A-CBC4-46B2-B8D0-1BB4CD62FCC2}" destId="{86EA4993-731C-4B0A-9DBD-D2D99EF2C028}" srcOrd="0" destOrd="0" presId="urn:microsoft.com/office/officeart/2005/8/layout/orgChart1"/>
    <dgm:cxn modelId="{7E793B9D-4E78-4DAF-9D8A-031CC882FAFF}" type="presOf" srcId="{FB086D07-0B4D-4551-84A5-40BAB822CCC4}" destId="{6C338D6A-85F8-4349-967C-349AD775C5EF}" srcOrd="1" destOrd="0" presId="urn:microsoft.com/office/officeart/2005/8/layout/orgChart1"/>
    <dgm:cxn modelId="{C9C1052D-7C29-45DB-91F9-F09885622DAF}" type="presOf" srcId="{1A7A3E67-4668-4D65-B6C0-38F6691ECC79}" destId="{70A33847-AE80-479B-B456-05C4869F8BC2}" srcOrd="1" destOrd="0" presId="urn:microsoft.com/office/officeart/2005/8/layout/orgChart1"/>
    <dgm:cxn modelId="{E246F42C-1062-4D9F-A60E-EB554A1165EE}" type="presOf" srcId="{124CE5C4-19CD-4886-A8ED-6BB76A5FEB3D}" destId="{8CC8B0D7-BFCA-4185-A99D-B30036F24130}" srcOrd="0" destOrd="0" presId="urn:microsoft.com/office/officeart/2005/8/layout/orgChart1"/>
    <dgm:cxn modelId="{F5E58422-805B-45C4-BA8E-900BFB492182}" type="presOf" srcId="{BCC7FBD9-A764-487A-9744-6C6EDE7FAEF7}" destId="{761E0D24-215D-4278-B197-7248780EF825}" srcOrd="0" destOrd="0" presId="urn:microsoft.com/office/officeart/2005/8/layout/orgChart1"/>
    <dgm:cxn modelId="{FE4EF3D6-2E1B-485D-9A62-3F5D5A09C16B}" type="presOf" srcId="{117B0CF0-5578-449E-B221-DCA20D7FECE3}" destId="{97279F87-A483-4D06-A440-7CB395D65BAC}" srcOrd="0" destOrd="0" presId="urn:microsoft.com/office/officeart/2005/8/layout/orgChart1"/>
    <dgm:cxn modelId="{E1633CFE-2667-407D-8053-FF00D44B84BA}" type="presOf" srcId="{9B782E62-74B7-4792-931D-9607224A0407}" destId="{EBCE9BE0-C806-4C4A-887B-F456A8250255}" srcOrd="1" destOrd="0" presId="urn:microsoft.com/office/officeart/2005/8/layout/orgChart1"/>
    <dgm:cxn modelId="{75321169-11A9-4FC2-B24B-5FF7CD3AFCDD}" type="presOf" srcId="{49798114-C9BE-411C-A910-62329CA356B4}" destId="{53DD62AF-4DC8-443F-9BC4-D5836F77F834}" srcOrd="0" destOrd="0" presId="urn:microsoft.com/office/officeart/2005/8/layout/orgChart1"/>
    <dgm:cxn modelId="{2E52D477-0939-4573-A767-1566AC8A644B}" type="presOf" srcId="{FAF19101-C491-425F-83C7-7B19585BA323}" destId="{90C8C17E-253D-4FA2-B9A4-E2C4A4989791}" srcOrd="1" destOrd="0" presId="urn:microsoft.com/office/officeart/2005/8/layout/orgChart1"/>
    <dgm:cxn modelId="{93F7627C-2F65-459D-A9E7-4AB0F99D2B2E}" type="presOf" srcId="{FB086D07-0B4D-4551-84A5-40BAB822CCC4}" destId="{23DD7ABD-284B-42C0-B182-6BD27598C93A}" srcOrd="0" destOrd="0" presId="urn:microsoft.com/office/officeart/2005/8/layout/orgChart1"/>
    <dgm:cxn modelId="{CC8443B9-E655-4722-80B6-B9AD4114D29F}" type="presOf" srcId="{66F80ADF-0746-4DBE-8201-E20AAB7F2DB2}" destId="{DF074F8C-F25F-4291-AEE0-7B99CD8E5964}" srcOrd="1" destOrd="0" presId="urn:microsoft.com/office/officeart/2005/8/layout/orgChart1"/>
    <dgm:cxn modelId="{F7AF5D79-02B7-4141-8F17-9DE9793707A4}" srcId="{F24E399A-CBC4-46B2-B8D0-1BB4CD62FCC2}" destId="{9B782E62-74B7-4792-931D-9607224A0407}" srcOrd="5" destOrd="0" parTransId="{7C504B6D-2C96-4048-81F2-520DEAC0CF1B}" sibTransId="{67AE0EAD-9466-4764-9260-85F7B9DEFB83}"/>
    <dgm:cxn modelId="{024C3AF7-9A8E-4544-BFA0-02274091E9DD}" srcId="{F24E399A-CBC4-46B2-B8D0-1BB4CD62FCC2}" destId="{FB086D07-0B4D-4551-84A5-40BAB822CCC4}" srcOrd="4" destOrd="0" parTransId="{95E89903-8C91-4A62-B227-0FF3289605EB}" sibTransId="{1BD8C7C7-07F1-4021-B3A4-50CA075571BE}"/>
    <dgm:cxn modelId="{E341D212-52AD-48D4-9683-FA4FCA25ABC7}" type="presOf" srcId="{2A5F2D33-6C56-409B-AF3E-EEADF7A1459A}" destId="{5250C4BD-1280-4944-ABB8-297B3ABC2713}" srcOrd="0" destOrd="0" presId="urn:microsoft.com/office/officeart/2005/8/layout/orgChart1"/>
    <dgm:cxn modelId="{08BF50D5-F8BA-4F9E-A49B-2906864A5C0C}" srcId="{82D571D1-164B-40D7-A451-8914A732C009}" destId="{45968C47-3EB6-4FA9-98AC-CC0AA9E989B5}" srcOrd="2" destOrd="0" parTransId="{56F2F4DE-C50F-4170-862E-478588689A9D}" sibTransId="{DD8C92E5-A368-4334-BCA8-C49CD7043884}"/>
    <dgm:cxn modelId="{E6BCE57B-ABE2-47CD-99F4-636B84784DCB}" type="presOf" srcId="{E6716B60-C8AA-44D6-9E1A-C3A19AB24CC4}" destId="{B1773A2D-49F1-4266-BA32-117557E7D944}" srcOrd="1" destOrd="0" presId="urn:microsoft.com/office/officeart/2005/8/layout/orgChart1"/>
    <dgm:cxn modelId="{5238FF0F-21C2-4987-9A61-3EA4D63A9AA1}" type="presOf" srcId="{B8259C80-17E4-47D6-868F-79961EE24199}" destId="{C26C3EB6-3AC8-4124-8BE6-57CBE57DA69B}" srcOrd="0" destOrd="0" presId="urn:microsoft.com/office/officeart/2005/8/layout/orgChart1"/>
    <dgm:cxn modelId="{6D2ED069-ED73-4FAD-B708-0CE8D3211DF6}" type="presOf" srcId="{097723A0-35AD-4EB4-97E8-6C7D2EE373F4}" destId="{64435AFC-62C7-4AC5-94F6-5463C3710EBE}" srcOrd="0" destOrd="0" presId="urn:microsoft.com/office/officeart/2005/8/layout/orgChart1"/>
    <dgm:cxn modelId="{45C7FAA9-59C6-45EE-ACC0-8408AEAD3449}" type="presOf" srcId="{F24E399A-CBC4-46B2-B8D0-1BB4CD62FCC2}" destId="{4B561309-D9D9-48CD-AB50-C25400EBAF9B}" srcOrd="1" destOrd="0" presId="urn:microsoft.com/office/officeart/2005/8/layout/orgChart1"/>
    <dgm:cxn modelId="{B8B02B32-ED10-4470-8B7E-753B3F10EE4F}" type="presOf" srcId="{9B782E62-74B7-4792-931D-9607224A0407}" destId="{D8EF800C-8793-4CC3-92CD-0C2F014E00F3}" srcOrd="0" destOrd="0" presId="urn:microsoft.com/office/officeart/2005/8/layout/orgChart1"/>
    <dgm:cxn modelId="{0D8D7757-FF1D-49E3-A0A3-F9A832E6BF2C}" type="presOf" srcId="{2783379B-797C-4A87-84E8-871FF5D84436}" destId="{A9A2552A-1949-4F38-B470-F5AB989C30FC}" srcOrd="0" destOrd="0" presId="urn:microsoft.com/office/officeart/2005/8/layout/orgChart1"/>
    <dgm:cxn modelId="{B066A4A5-77ED-4A7A-865D-21965483075C}" type="presOf" srcId="{ADA32287-3773-4E92-8D97-C362316096EA}" destId="{08CCCCE4-A1BB-4264-9F07-9385AE51B1E9}" srcOrd="0" destOrd="0" presId="urn:microsoft.com/office/officeart/2005/8/layout/orgChart1"/>
    <dgm:cxn modelId="{A88F3172-0956-4F76-A1A0-7F585537DFD5}" type="presOf" srcId="{45968C47-3EB6-4FA9-98AC-CC0AA9E989B5}" destId="{2B173200-6CBA-4369-995A-07C2D01D9176}" srcOrd="0" destOrd="0" presId="urn:microsoft.com/office/officeart/2005/8/layout/orgChart1"/>
    <dgm:cxn modelId="{0DF34042-B6E2-403A-B01B-322CFE213A9A}" type="presParOf" srcId="{84F6A3FD-3CE7-4D69-899E-D3E2428D9BE0}" destId="{ED246069-60F5-4EB0-91AA-3F81F250BE7D}" srcOrd="0" destOrd="0" presId="urn:microsoft.com/office/officeart/2005/8/layout/orgChart1"/>
    <dgm:cxn modelId="{7D73E923-DD7E-4B64-838B-EFAA70B3E48D}" type="presParOf" srcId="{ED246069-60F5-4EB0-91AA-3F81F250BE7D}" destId="{67138212-FD42-4BC1-9FA9-27E7EAE1B1A3}" srcOrd="0" destOrd="0" presId="urn:microsoft.com/office/officeart/2005/8/layout/orgChart1"/>
    <dgm:cxn modelId="{497C9F00-5743-4360-A57A-6E056FBFA572}" type="presParOf" srcId="{67138212-FD42-4BC1-9FA9-27E7EAE1B1A3}" destId="{8554BE03-8C08-4FF7-93ED-46C660D635A8}" srcOrd="0" destOrd="0" presId="urn:microsoft.com/office/officeart/2005/8/layout/orgChart1"/>
    <dgm:cxn modelId="{CFFF99E6-587A-40A6-AE80-C1390CDF641A}" type="presParOf" srcId="{67138212-FD42-4BC1-9FA9-27E7EAE1B1A3}" destId="{70A33847-AE80-479B-B456-05C4869F8BC2}" srcOrd="1" destOrd="0" presId="urn:microsoft.com/office/officeart/2005/8/layout/orgChart1"/>
    <dgm:cxn modelId="{EC460429-92ED-4B54-BA98-46DBEEFA5E8A}" type="presParOf" srcId="{ED246069-60F5-4EB0-91AA-3F81F250BE7D}" destId="{67183007-AEC4-4CEA-A5B1-FB168BB93372}" srcOrd="1" destOrd="0" presId="urn:microsoft.com/office/officeart/2005/8/layout/orgChart1"/>
    <dgm:cxn modelId="{1195228F-C8B4-47B5-A60E-7995EAF1662E}" type="presParOf" srcId="{67183007-AEC4-4CEA-A5B1-FB168BB93372}" destId="{52B30068-9A80-476F-8323-9176F52E5C82}" srcOrd="0" destOrd="0" presId="urn:microsoft.com/office/officeart/2005/8/layout/orgChart1"/>
    <dgm:cxn modelId="{0697424A-C72A-4B79-804C-9ACE795B1715}" type="presParOf" srcId="{67183007-AEC4-4CEA-A5B1-FB168BB93372}" destId="{E798AD0C-D855-4FCD-85DA-F9ACD3A42C29}" srcOrd="1" destOrd="0" presId="urn:microsoft.com/office/officeart/2005/8/layout/orgChart1"/>
    <dgm:cxn modelId="{2E48A4EC-D058-4E8F-863B-E8F82EA0A578}" type="presParOf" srcId="{E798AD0C-D855-4FCD-85DA-F9ACD3A42C29}" destId="{527333B9-60C2-4145-AF77-14BF27435715}" srcOrd="0" destOrd="0" presId="urn:microsoft.com/office/officeart/2005/8/layout/orgChart1"/>
    <dgm:cxn modelId="{307FFE69-03A2-437E-B530-450F69C6D9DF}" type="presParOf" srcId="{527333B9-60C2-4145-AF77-14BF27435715}" destId="{86EA4993-731C-4B0A-9DBD-D2D99EF2C028}" srcOrd="0" destOrd="0" presId="urn:microsoft.com/office/officeart/2005/8/layout/orgChart1"/>
    <dgm:cxn modelId="{6755EAA3-C929-4E3E-88F4-BA894217539E}" type="presParOf" srcId="{527333B9-60C2-4145-AF77-14BF27435715}" destId="{4B561309-D9D9-48CD-AB50-C25400EBAF9B}" srcOrd="1" destOrd="0" presId="urn:microsoft.com/office/officeart/2005/8/layout/orgChart1"/>
    <dgm:cxn modelId="{182B6973-CDDA-4B17-8943-BEA836EB6203}" type="presParOf" srcId="{E798AD0C-D855-4FCD-85DA-F9ACD3A42C29}" destId="{B593B56C-CB6C-400C-96F1-7825EE35052A}" srcOrd="1" destOrd="0" presId="urn:microsoft.com/office/officeart/2005/8/layout/orgChart1"/>
    <dgm:cxn modelId="{C4063DB2-997A-46F1-9405-4B06BB6F9620}" type="presParOf" srcId="{B593B56C-CB6C-400C-96F1-7825EE35052A}" destId="{81951503-C111-4463-926C-810D99C13628}" srcOrd="0" destOrd="0" presId="urn:microsoft.com/office/officeart/2005/8/layout/orgChart1"/>
    <dgm:cxn modelId="{006F92CA-31D1-49A3-A8E6-0D086009002A}" type="presParOf" srcId="{B593B56C-CB6C-400C-96F1-7825EE35052A}" destId="{FA53E94A-21D1-4654-AA0C-7C9B9C204B04}" srcOrd="1" destOrd="0" presId="urn:microsoft.com/office/officeart/2005/8/layout/orgChart1"/>
    <dgm:cxn modelId="{D36E40CC-2A01-4F03-8AB6-591DB0B01BAE}" type="presParOf" srcId="{FA53E94A-21D1-4654-AA0C-7C9B9C204B04}" destId="{57D7B767-DFF3-4DC6-8C00-9F02F85E4B41}" srcOrd="0" destOrd="0" presId="urn:microsoft.com/office/officeart/2005/8/layout/orgChart1"/>
    <dgm:cxn modelId="{67106788-699B-4C9C-9D30-AD149299741F}" type="presParOf" srcId="{57D7B767-DFF3-4DC6-8C00-9F02F85E4B41}" destId="{DC58089C-D956-4F41-A59B-3F599B07AECB}" srcOrd="0" destOrd="0" presId="urn:microsoft.com/office/officeart/2005/8/layout/orgChart1"/>
    <dgm:cxn modelId="{16D9F107-4994-4A66-BC7D-A3843FC16BC9}" type="presParOf" srcId="{57D7B767-DFF3-4DC6-8C00-9F02F85E4B41}" destId="{B1773A2D-49F1-4266-BA32-117557E7D944}" srcOrd="1" destOrd="0" presId="urn:microsoft.com/office/officeart/2005/8/layout/orgChart1"/>
    <dgm:cxn modelId="{0F2318EB-8F06-4633-9988-9C648A69F82F}" type="presParOf" srcId="{FA53E94A-21D1-4654-AA0C-7C9B9C204B04}" destId="{1DC1C85C-5981-4B10-A7C0-6236AF7E5CB8}" srcOrd="1" destOrd="0" presId="urn:microsoft.com/office/officeart/2005/8/layout/orgChart1"/>
    <dgm:cxn modelId="{F4A9FB41-BF80-497B-BAE9-AFBF90F2600F}" type="presParOf" srcId="{FA53E94A-21D1-4654-AA0C-7C9B9C204B04}" destId="{204BF58B-1E08-4F8F-B644-7C7BDD68E2A6}" srcOrd="2" destOrd="0" presId="urn:microsoft.com/office/officeart/2005/8/layout/orgChart1"/>
    <dgm:cxn modelId="{F3EC7348-1FCA-4814-AD8D-7E483389B8D7}" type="presParOf" srcId="{B593B56C-CB6C-400C-96F1-7825EE35052A}" destId="{2410524C-F08F-4AB4-A982-8B302F3F5C9C}" srcOrd="2" destOrd="0" presId="urn:microsoft.com/office/officeart/2005/8/layout/orgChart1"/>
    <dgm:cxn modelId="{A67D70EC-B01E-47C3-9C3E-5137A0CCD0DF}" type="presParOf" srcId="{B593B56C-CB6C-400C-96F1-7825EE35052A}" destId="{5E0EE81B-4FB6-4F1A-847D-FC24AFAB3032}" srcOrd="3" destOrd="0" presId="urn:microsoft.com/office/officeart/2005/8/layout/orgChart1"/>
    <dgm:cxn modelId="{A8719E58-3B2F-4D86-9456-1588DB58F2C6}" type="presParOf" srcId="{5E0EE81B-4FB6-4F1A-847D-FC24AFAB3032}" destId="{04801726-F47B-4237-B356-5972B1861C75}" srcOrd="0" destOrd="0" presId="urn:microsoft.com/office/officeart/2005/8/layout/orgChart1"/>
    <dgm:cxn modelId="{1ADC08BB-5A03-463F-A7AC-29EC35E9FE84}" type="presParOf" srcId="{04801726-F47B-4237-B356-5972B1861C75}" destId="{CEF229E6-AC12-45DC-88CD-799636B96394}" srcOrd="0" destOrd="0" presId="urn:microsoft.com/office/officeart/2005/8/layout/orgChart1"/>
    <dgm:cxn modelId="{F6ECDFE3-E738-42D2-BF55-33863B8C1C1D}" type="presParOf" srcId="{04801726-F47B-4237-B356-5972B1861C75}" destId="{AB9256A1-5C8F-4A65-BB65-D8F30CDF03E3}" srcOrd="1" destOrd="0" presId="urn:microsoft.com/office/officeart/2005/8/layout/orgChart1"/>
    <dgm:cxn modelId="{88FD1300-CF29-4054-8340-B0F0EDCC06D0}" type="presParOf" srcId="{5E0EE81B-4FB6-4F1A-847D-FC24AFAB3032}" destId="{89373696-C562-4602-9EA8-DAC0EEA02505}" srcOrd="1" destOrd="0" presId="urn:microsoft.com/office/officeart/2005/8/layout/orgChart1"/>
    <dgm:cxn modelId="{BF9E8D62-8D21-4C82-BBD3-0D77FD74B6FF}" type="presParOf" srcId="{5E0EE81B-4FB6-4F1A-847D-FC24AFAB3032}" destId="{39778991-18CA-451A-8CAB-413081137136}" srcOrd="2" destOrd="0" presId="urn:microsoft.com/office/officeart/2005/8/layout/orgChart1"/>
    <dgm:cxn modelId="{FE52B0D1-8EE1-4D7A-A898-388A664F7F8D}" type="presParOf" srcId="{B593B56C-CB6C-400C-96F1-7825EE35052A}" destId="{73928728-B535-48FD-BCEC-1EF2F7ADEB47}" srcOrd="4" destOrd="0" presId="urn:microsoft.com/office/officeart/2005/8/layout/orgChart1"/>
    <dgm:cxn modelId="{F2B102E3-3774-4C08-8A3D-24559006F821}" type="presParOf" srcId="{B593B56C-CB6C-400C-96F1-7825EE35052A}" destId="{4F5F1860-81AF-40B5-9D4E-86EB0AF4A7C9}" srcOrd="5" destOrd="0" presId="urn:microsoft.com/office/officeart/2005/8/layout/orgChart1"/>
    <dgm:cxn modelId="{F8F516E7-E99F-4BD6-9C6E-71C3C5C965FE}" type="presParOf" srcId="{4F5F1860-81AF-40B5-9D4E-86EB0AF4A7C9}" destId="{C63BC892-C7A9-4771-AAB1-62095EB16E28}" srcOrd="0" destOrd="0" presId="urn:microsoft.com/office/officeart/2005/8/layout/orgChart1"/>
    <dgm:cxn modelId="{9091DE1E-78D0-4203-BF0F-738177041E70}" type="presParOf" srcId="{C63BC892-C7A9-4771-AAB1-62095EB16E28}" destId="{D8F23D43-832C-4A46-959C-17406C235B9D}" srcOrd="0" destOrd="0" presId="urn:microsoft.com/office/officeart/2005/8/layout/orgChart1"/>
    <dgm:cxn modelId="{92C5292F-0EEE-4577-827D-37CB5E071680}" type="presParOf" srcId="{C63BC892-C7A9-4771-AAB1-62095EB16E28}" destId="{679FD350-B837-44BD-8590-12FB33720B0C}" srcOrd="1" destOrd="0" presId="urn:microsoft.com/office/officeart/2005/8/layout/orgChart1"/>
    <dgm:cxn modelId="{45141545-7F78-4258-881C-033667DE0DC1}" type="presParOf" srcId="{4F5F1860-81AF-40B5-9D4E-86EB0AF4A7C9}" destId="{B809F826-512C-47D0-81FA-E95462C598EB}" srcOrd="1" destOrd="0" presId="urn:microsoft.com/office/officeart/2005/8/layout/orgChart1"/>
    <dgm:cxn modelId="{D3BE4C09-6B0B-49AE-877B-B754BA59B486}" type="presParOf" srcId="{4F5F1860-81AF-40B5-9D4E-86EB0AF4A7C9}" destId="{B313A3AD-9607-46D7-8CE2-05C73A206F35}" srcOrd="2" destOrd="0" presId="urn:microsoft.com/office/officeart/2005/8/layout/orgChart1"/>
    <dgm:cxn modelId="{85F916D2-9E84-442D-939C-13E1A784473F}" type="presParOf" srcId="{B593B56C-CB6C-400C-96F1-7825EE35052A}" destId="{8CC8B0D7-BFCA-4185-A99D-B30036F24130}" srcOrd="6" destOrd="0" presId="urn:microsoft.com/office/officeart/2005/8/layout/orgChart1"/>
    <dgm:cxn modelId="{C9987872-0053-4A7D-B5D7-77AEFCFE8919}" type="presParOf" srcId="{B593B56C-CB6C-400C-96F1-7825EE35052A}" destId="{614A30AE-6E0A-4E25-8BB6-EDD5771277AB}" srcOrd="7" destOrd="0" presId="urn:microsoft.com/office/officeart/2005/8/layout/orgChart1"/>
    <dgm:cxn modelId="{E5765E28-FBBB-4025-86B7-FC3FF15F0556}" type="presParOf" srcId="{614A30AE-6E0A-4E25-8BB6-EDD5771277AB}" destId="{69B2F904-1F75-4797-A9AF-9DF5915DE748}" srcOrd="0" destOrd="0" presId="urn:microsoft.com/office/officeart/2005/8/layout/orgChart1"/>
    <dgm:cxn modelId="{C5CEA882-1452-4B68-9C63-7601810915D1}" type="presParOf" srcId="{69B2F904-1F75-4797-A9AF-9DF5915DE748}" destId="{89EE1049-307A-413C-8FE8-350CC01F6722}" srcOrd="0" destOrd="0" presId="urn:microsoft.com/office/officeart/2005/8/layout/orgChart1"/>
    <dgm:cxn modelId="{456AF35A-A0DF-4AEF-BD41-3F2F2812946D}" type="presParOf" srcId="{69B2F904-1F75-4797-A9AF-9DF5915DE748}" destId="{D37DBF7E-16B3-4C80-A86A-470E6CCDFB8C}" srcOrd="1" destOrd="0" presId="urn:microsoft.com/office/officeart/2005/8/layout/orgChart1"/>
    <dgm:cxn modelId="{700916C6-C465-4931-9D18-EAC759B1C22F}" type="presParOf" srcId="{614A30AE-6E0A-4E25-8BB6-EDD5771277AB}" destId="{BC215846-78B5-46C0-92AC-890E3719A070}" srcOrd="1" destOrd="0" presId="urn:microsoft.com/office/officeart/2005/8/layout/orgChart1"/>
    <dgm:cxn modelId="{0B6C0FF0-20C4-434C-A3AA-851086055BC9}" type="presParOf" srcId="{614A30AE-6E0A-4E25-8BB6-EDD5771277AB}" destId="{98167624-C884-4A00-8D95-C0C0BE283A11}" srcOrd="2" destOrd="0" presId="urn:microsoft.com/office/officeart/2005/8/layout/orgChart1"/>
    <dgm:cxn modelId="{5CCB97C4-D71E-4B14-B58E-A2493EE9577B}" type="presParOf" srcId="{B593B56C-CB6C-400C-96F1-7825EE35052A}" destId="{1A27E630-B4C6-4144-87FB-E95589EBE087}" srcOrd="8" destOrd="0" presId="urn:microsoft.com/office/officeart/2005/8/layout/orgChart1"/>
    <dgm:cxn modelId="{C172F78C-BDD1-4BB9-A287-27BE658AA8A8}" type="presParOf" srcId="{B593B56C-CB6C-400C-96F1-7825EE35052A}" destId="{766115E3-B03A-4EB7-A27A-086EEDDD1F92}" srcOrd="9" destOrd="0" presId="urn:microsoft.com/office/officeart/2005/8/layout/orgChart1"/>
    <dgm:cxn modelId="{1CE6CFF6-C306-4026-B60A-248EB0B76B1D}" type="presParOf" srcId="{766115E3-B03A-4EB7-A27A-086EEDDD1F92}" destId="{78E5D56A-7BA4-4C72-9FAF-9F133B428902}" srcOrd="0" destOrd="0" presId="urn:microsoft.com/office/officeart/2005/8/layout/orgChart1"/>
    <dgm:cxn modelId="{91A69F03-9BEF-467D-88FB-EE786E453F6F}" type="presParOf" srcId="{78E5D56A-7BA4-4C72-9FAF-9F133B428902}" destId="{23DD7ABD-284B-42C0-B182-6BD27598C93A}" srcOrd="0" destOrd="0" presId="urn:microsoft.com/office/officeart/2005/8/layout/orgChart1"/>
    <dgm:cxn modelId="{88AA4522-08B7-4270-A6FB-9FC4AED11876}" type="presParOf" srcId="{78E5D56A-7BA4-4C72-9FAF-9F133B428902}" destId="{6C338D6A-85F8-4349-967C-349AD775C5EF}" srcOrd="1" destOrd="0" presId="urn:microsoft.com/office/officeart/2005/8/layout/orgChart1"/>
    <dgm:cxn modelId="{50FA6843-F981-4C73-AE87-92E7F9D42C8D}" type="presParOf" srcId="{766115E3-B03A-4EB7-A27A-086EEDDD1F92}" destId="{CFE771E8-F65D-452D-A801-ED57ECE144FA}" srcOrd="1" destOrd="0" presId="urn:microsoft.com/office/officeart/2005/8/layout/orgChart1"/>
    <dgm:cxn modelId="{BDA0F92F-5E30-4B46-B6C9-FD664E077556}" type="presParOf" srcId="{766115E3-B03A-4EB7-A27A-086EEDDD1F92}" destId="{45882BCA-40AE-46AA-9793-35A380F85752}" srcOrd="2" destOrd="0" presId="urn:microsoft.com/office/officeart/2005/8/layout/orgChart1"/>
    <dgm:cxn modelId="{60077741-48B9-4EE6-B7B1-9720ECE6A557}" type="presParOf" srcId="{B593B56C-CB6C-400C-96F1-7825EE35052A}" destId="{09820230-DBF2-409E-AA3D-63B78881CF03}" srcOrd="10" destOrd="0" presId="urn:microsoft.com/office/officeart/2005/8/layout/orgChart1"/>
    <dgm:cxn modelId="{7FF9FC84-AE06-406B-BFF7-63FA145843B9}" type="presParOf" srcId="{B593B56C-CB6C-400C-96F1-7825EE35052A}" destId="{91F7E4A2-9B5E-4309-9B9F-DA39DD91C3E0}" srcOrd="11" destOrd="0" presId="urn:microsoft.com/office/officeart/2005/8/layout/orgChart1"/>
    <dgm:cxn modelId="{1EB09AD2-7C3C-42DD-B2BA-48AB7EFF7DEC}" type="presParOf" srcId="{91F7E4A2-9B5E-4309-9B9F-DA39DD91C3E0}" destId="{9B94D35B-CFC9-4511-86AD-90DCC8C98384}" srcOrd="0" destOrd="0" presId="urn:microsoft.com/office/officeart/2005/8/layout/orgChart1"/>
    <dgm:cxn modelId="{6C528B55-4E7D-4FA9-8DA8-17AF27E8162F}" type="presParOf" srcId="{9B94D35B-CFC9-4511-86AD-90DCC8C98384}" destId="{D8EF800C-8793-4CC3-92CD-0C2F014E00F3}" srcOrd="0" destOrd="0" presId="urn:microsoft.com/office/officeart/2005/8/layout/orgChart1"/>
    <dgm:cxn modelId="{AF9EB789-69BD-4557-B823-716969472F3F}" type="presParOf" srcId="{9B94D35B-CFC9-4511-86AD-90DCC8C98384}" destId="{EBCE9BE0-C806-4C4A-887B-F456A8250255}" srcOrd="1" destOrd="0" presId="urn:microsoft.com/office/officeart/2005/8/layout/orgChart1"/>
    <dgm:cxn modelId="{4467152A-450C-4F16-87C8-5C62DDB4FE27}" type="presParOf" srcId="{91F7E4A2-9B5E-4309-9B9F-DA39DD91C3E0}" destId="{4F1CFCB6-9E24-4ACB-8A95-FEBDC5E6548C}" srcOrd="1" destOrd="0" presId="urn:microsoft.com/office/officeart/2005/8/layout/orgChart1"/>
    <dgm:cxn modelId="{1F005E4D-93DF-4CDC-9360-0B8FC9191293}" type="presParOf" srcId="{91F7E4A2-9B5E-4309-9B9F-DA39DD91C3E0}" destId="{2AAF1311-B55E-4FF6-8F99-0D94C1A4E828}" srcOrd="2" destOrd="0" presId="urn:microsoft.com/office/officeart/2005/8/layout/orgChart1"/>
    <dgm:cxn modelId="{DABE8511-A5DB-4411-B5A4-A5297887AF80}" type="presParOf" srcId="{E798AD0C-D855-4FCD-85DA-F9ACD3A42C29}" destId="{F18444CD-5B38-491F-87FD-23BDBED140C9}" srcOrd="2" destOrd="0" presId="urn:microsoft.com/office/officeart/2005/8/layout/orgChart1"/>
    <dgm:cxn modelId="{66BF446D-5A70-4DE8-B604-910442CC08C1}" type="presParOf" srcId="{67183007-AEC4-4CEA-A5B1-FB168BB93372}" destId="{761E0D24-215D-4278-B197-7248780EF825}" srcOrd="2" destOrd="0" presId="urn:microsoft.com/office/officeart/2005/8/layout/orgChart1"/>
    <dgm:cxn modelId="{ABE36E12-6F4A-436C-A66A-949BD37F41E9}" type="presParOf" srcId="{67183007-AEC4-4CEA-A5B1-FB168BB93372}" destId="{EC89A7CC-CC6F-4D5D-8F12-ADB0C16B523F}" srcOrd="3" destOrd="0" presId="urn:microsoft.com/office/officeart/2005/8/layout/orgChart1"/>
    <dgm:cxn modelId="{3EAD20D9-B32A-4469-8018-03CE38169460}" type="presParOf" srcId="{EC89A7CC-CC6F-4D5D-8F12-ADB0C16B523F}" destId="{33C97BAB-7C48-4B26-996B-72528A72FD8E}" srcOrd="0" destOrd="0" presId="urn:microsoft.com/office/officeart/2005/8/layout/orgChart1"/>
    <dgm:cxn modelId="{7BAA096D-2DCB-496F-91B9-F662849E6005}" type="presParOf" srcId="{33C97BAB-7C48-4B26-996B-72528A72FD8E}" destId="{854B194B-7DDB-432F-A5EE-1A8CA3D462F0}" srcOrd="0" destOrd="0" presId="urn:microsoft.com/office/officeart/2005/8/layout/orgChart1"/>
    <dgm:cxn modelId="{55E8A448-E84A-49B9-819D-F8D35CA3DB71}" type="presParOf" srcId="{33C97BAB-7C48-4B26-996B-72528A72FD8E}" destId="{4509818B-2E4F-4A2F-9B5A-4AAD9A9D8E22}" srcOrd="1" destOrd="0" presId="urn:microsoft.com/office/officeart/2005/8/layout/orgChart1"/>
    <dgm:cxn modelId="{650897BC-91E6-4ED5-8D40-BF67B0C52BDB}" type="presParOf" srcId="{EC89A7CC-CC6F-4D5D-8F12-ADB0C16B523F}" destId="{F22A6B02-9A3B-415B-9B9A-1693FA00E869}" srcOrd="1" destOrd="0" presId="urn:microsoft.com/office/officeart/2005/8/layout/orgChart1"/>
    <dgm:cxn modelId="{B8C46E17-BB55-49C7-A90E-96A6B613BC64}" type="presParOf" srcId="{F22A6B02-9A3B-415B-9B9A-1693FA00E869}" destId="{64435AFC-62C7-4AC5-94F6-5463C3710EBE}" srcOrd="0" destOrd="0" presId="urn:microsoft.com/office/officeart/2005/8/layout/orgChart1"/>
    <dgm:cxn modelId="{D0D65C57-0AFF-4B1B-964B-FAC1BD934408}" type="presParOf" srcId="{F22A6B02-9A3B-415B-9B9A-1693FA00E869}" destId="{1876A76B-685C-4CF0-9003-9280D1EB0E28}" srcOrd="1" destOrd="0" presId="urn:microsoft.com/office/officeart/2005/8/layout/orgChart1"/>
    <dgm:cxn modelId="{6C142C49-E41C-4219-8280-2BAAAB128818}" type="presParOf" srcId="{1876A76B-685C-4CF0-9003-9280D1EB0E28}" destId="{D9229949-FDF7-4FFE-8A5F-D6023932EC12}" srcOrd="0" destOrd="0" presId="urn:microsoft.com/office/officeart/2005/8/layout/orgChart1"/>
    <dgm:cxn modelId="{444AF418-3FFC-4197-AF43-6D78A69B8E0F}" type="presParOf" srcId="{D9229949-FDF7-4FFE-8A5F-D6023932EC12}" destId="{08CCCCE4-A1BB-4264-9F07-9385AE51B1E9}" srcOrd="0" destOrd="0" presId="urn:microsoft.com/office/officeart/2005/8/layout/orgChart1"/>
    <dgm:cxn modelId="{EFC9DF79-B977-4F90-B5C7-638E1B075F64}" type="presParOf" srcId="{D9229949-FDF7-4FFE-8A5F-D6023932EC12}" destId="{6E87435C-CA20-4E0F-81EB-24FC814CB73F}" srcOrd="1" destOrd="0" presId="urn:microsoft.com/office/officeart/2005/8/layout/orgChart1"/>
    <dgm:cxn modelId="{5AD741DD-872C-4C28-8D95-90955C1E89CF}" type="presParOf" srcId="{1876A76B-685C-4CF0-9003-9280D1EB0E28}" destId="{02971BAD-F6BA-4703-A0BF-C6B1D57B43F0}" srcOrd="1" destOrd="0" presId="urn:microsoft.com/office/officeart/2005/8/layout/orgChart1"/>
    <dgm:cxn modelId="{3F48AE4B-20D5-40EA-9A98-FF6A9C026CE8}" type="presParOf" srcId="{1876A76B-685C-4CF0-9003-9280D1EB0E28}" destId="{5E832D30-AB67-4B86-BAED-796A621B5CE9}" srcOrd="2" destOrd="0" presId="urn:microsoft.com/office/officeart/2005/8/layout/orgChart1"/>
    <dgm:cxn modelId="{1B82E76C-E2C5-490B-9AAA-4F0AE2D9B0CD}" type="presParOf" srcId="{F22A6B02-9A3B-415B-9B9A-1693FA00E869}" destId="{C4A460E2-2C06-4464-9C0C-CE856F52EF7E}" srcOrd="2" destOrd="0" presId="urn:microsoft.com/office/officeart/2005/8/layout/orgChart1"/>
    <dgm:cxn modelId="{8069A674-22EA-436F-8C1D-4446C0A854C5}" type="presParOf" srcId="{F22A6B02-9A3B-415B-9B9A-1693FA00E869}" destId="{41551A51-C422-4361-BE36-F81FAF55D378}" srcOrd="3" destOrd="0" presId="urn:microsoft.com/office/officeart/2005/8/layout/orgChart1"/>
    <dgm:cxn modelId="{B4E03DD8-6F54-450E-8C03-0D75EC049DA2}" type="presParOf" srcId="{41551A51-C422-4361-BE36-F81FAF55D378}" destId="{770E05DA-F3BF-4899-95CB-7E80B30D5BA4}" srcOrd="0" destOrd="0" presId="urn:microsoft.com/office/officeart/2005/8/layout/orgChart1"/>
    <dgm:cxn modelId="{F416DC4E-404F-4A4F-9640-5AA908619381}" type="presParOf" srcId="{770E05DA-F3BF-4899-95CB-7E80B30D5BA4}" destId="{85E92B3D-AA02-4A36-AD6D-84B659E81E9B}" srcOrd="0" destOrd="0" presId="urn:microsoft.com/office/officeart/2005/8/layout/orgChart1"/>
    <dgm:cxn modelId="{99FF50C0-1415-434E-A129-5084E3D21E1A}" type="presParOf" srcId="{770E05DA-F3BF-4899-95CB-7E80B30D5BA4}" destId="{83309A74-4582-4ED5-93CE-6BC6E8D14F63}" srcOrd="1" destOrd="0" presId="urn:microsoft.com/office/officeart/2005/8/layout/orgChart1"/>
    <dgm:cxn modelId="{C8AF22ED-CE4A-4C08-919A-BB6A1DDB6359}" type="presParOf" srcId="{41551A51-C422-4361-BE36-F81FAF55D378}" destId="{578857EE-6089-4168-91B2-248558056BBA}" srcOrd="1" destOrd="0" presId="urn:microsoft.com/office/officeart/2005/8/layout/orgChart1"/>
    <dgm:cxn modelId="{9F7A0FDD-E8FE-41C9-8F40-C27E15B4C6CE}" type="presParOf" srcId="{41551A51-C422-4361-BE36-F81FAF55D378}" destId="{56B05337-FCD3-4D97-96CF-86D478B23420}" srcOrd="2" destOrd="0" presId="urn:microsoft.com/office/officeart/2005/8/layout/orgChart1"/>
    <dgm:cxn modelId="{39403EE6-4F6E-4DDD-B6C8-A1A8C706A9E7}" type="presParOf" srcId="{F22A6B02-9A3B-415B-9B9A-1693FA00E869}" destId="{8B3EA7A2-186A-4465-8D75-6DF18ECA1AE3}" srcOrd="4" destOrd="0" presId="urn:microsoft.com/office/officeart/2005/8/layout/orgChart1"/>
    <dgm:cxn modelId="{A50603A6-BBE6-4309-902B-BBE0ED3E6ECF}" type="presParOf" srcId="{F22A6B02-9A3B-415B-9B9A-1693FA00E869}" destId="{86976BB2-9A68-488B-9EC5-E62C838E300B}" srcOrd="5" destOrd="0" presId="urn:microsoft.com/office/officeart/2005/8/layout/orgChart1"/>
    <dgm:cxn modelId="{5C8AF508-08C2-4900-BE9E-467945F9E339}" type="presParOf" srcId="{86976BB2-9A68-488B-9EC5-E62C838E300B}" destId="{C0AEBA41-7AD0-4852-83CE-1B198068E0EE}" srcOrd="0" destOrd="0" presId="urn:microsoft.com/office/officeart/2005/8/layout/orgChart1"/>
    <dgm:cxn modelId="{0E45C716-A660-4BB6-84F2-0BF9D73FF5BC}" type="presParOf" srcId="{C0AEBA41-7AD0-4852-83CE-1B198068E0EE}" destId="{2B173200-6CBA-4369-995A-07C2D01D9176}" srcOrd="0" destOrd="0" presId="urn:microsoft.com/office/officeart/2005/8/layout/orgChart1"/>
    <dgm:cxn modelId="{9F1EA04C-974F-41A5-A931-5E6782F0B101}" type="presParOf" srcId="{C0AEBA41-7AD0-4852-83CE-1B198068E0EE}" destId="{E5043D1F-5F06-4C74-BDB4-821FBFA9B35D}" srcOrd="1" destOrd="0" presId="urn:microsoft.com/office/officeart/2005/8/layout/orgChart1"/>
    <dgm:cxn modelId="{D34BFDA0-E72A-4D13-AA3C-13C13C131880}" type="presParOf" srcId="{86976BB2-9A68-488B-9EC5-E62C838E300B}" destId="{AAA40351-AD0A-4F7A-8359-60D653E45298}" srcOrd="1" destOrd="0" presId="urn:microsoft.com/office/officeart/2005/8/layout/orgChart1"/>
    <dgm:cxn modelId="{93965BDE-8A52-4D57-9471-C85B5674DFA8}" type="presParOf" srcId="{86976BB2-9A68-488B-9EC5-E62C838E300B}" destId="{F9F2DC4A-7A38-4457-8154-A1AD46A6E08C}" srcOrd="2" destOrd="0" presId="urn:microsoft.com/office/officeart/2005/8/layout/orgChart1"/>
    <dgm:cxn modelId="{25B8FB55-2D99-4331-8C01-B7CDCC08D934}" type="presParOf" srcId="{F22A6B02-9A3B-415B-9B9A-1693FA00E869}" destId="{BAA4D7CC-2FB0-4A94-9102-245E16CF2C85}" srcOrd="6" destOrd="0" presId="urn:microsoft.com/office/officeart/2005/8/layout/orgChart1"/>
    <dgm:cxn modelId="{1C1B224A-03DA-43A0-8AB7-C5DCE40F51AF}" type="presParOf" srcId="{F22A6B02-9A3B-415B-9B9A-1693FA00E869}" destId="{748FF995-4432-446D-B912-E0D9452AF66C}" srcOrd="7" destOrd="0" presId="urn:microsoft.com/office/officeart/2005/8/layout/orgChart1"/>
    <dgm:cxn modelId="{3AE4AC1D-4579-4BD9-A75C-470DB62381E1}" type="presParOf" srcId="{748FF995-4432-446D-B912-E0D9452AF66C}" destId="{8170A15F-05FA-400A-B85D-F01AF16046ED}" srcOrd="0" destOrd="0" presId="urn:microsoft.com/office/officeart/2005/8/layout/orgChart1"/>
    <dgm:cxn modelId="{18158509-EFC1-4D74-BC63-4A6B91C7CACB}" type="presParOf" srcId="{8170A15F-05FA-400A-B85D-F01AF16046ED}" destId="{97279F87-A483-4D06-A440-7CB395D65BAC}" srcOrd="0" destOrd="0" presId="urn:microsoft.com/office/officeart/2005/8/layout/orgChart1"/>
    <dgm:cxn modelId="{AD3FDE7D-0081-4390-B33B-5E2A39E1A634}" type="presParOf" srcId="{8170A15F-05FA-400A-B85D-F01AF16046ED}" destId="{0D516E9A-24B0-4915-A5B0-E245D525E389}" srcOrd="1" destOrd="0" presId="urn:microsoft.com/office/officeart/2005/8/layout/orgChart1"/>
    <dgm:cxn modelId="{3268C69A-87CB-4E40-B642-C479E7EB2141}" type="presParOf" srcId="{748FF995-4432-446D-B912-E0D9452AF66C}" destId="{A6603528-AEEE-46EF-836F-C87D7F921279}" srcOrd="1" destOrd="0" presId="urn:microsoft.com/office/officeart/2005/8/layout/orgChart1"/>
    <dgm:cxn modelId="{CCC5E23B-EBF1-45A6-A049-92D047566B5F}" type="presParOf" srcId="{748FF995-4432-446D-B912-E0D9452AF66C}" destId="{2E01236D-1EC3-4BB5-A831-AACAE45C4CA0}" srcOrd="2" destOrd="0" presId="urn:microsoft.com/office/officeart/2005/8/layout/orgChart1"/>
    <dgm:cxn modelId="{A34C2D33-DEA4-488D-A079-4AD7B30844BA}" type="presParOf" srcId="{EC89A7CC-CC6F-4D5D-8F12-ADB0C16B523F}" destId="{F1D06CDF-7626-44B9-A3C3-243BA99172CD}" srcOrd="2" destOrd="0" presId="urn:microsoft.com/office/officeart/2005/8/layout/orgChart1"/>
    <dgm:cxn modelId="{0563DD70-85B5-424F-A490-CFA6C550FBF2}" type="presParOf" srcId="{67183007-AEC4-4CEA-A5B1-FB168BB93372}" destId="{A9A2552A-1949-4F38-B470-F5AB989C30FC}" srcOrd="4" destOrd="0" presId="urn:microsoft.com/office/officeart/2005/8/layout/orgChart1"/>
    <dgm:cxn modelId="{55432EB5-A9E1-4957-92AA-EE8D2587E6A1}" type="presParOf" srcId="{67183007-AEC4-4CEA-A5B1-FB168BB93372}" destId="{436F1E8B-07F5-4EE4-9D7B-F98DC695AEBA}" srcOrd="5" destOrd="0" presId="urn:microsoft.com/office/officeart/2005/8/layout/orgChart1"/>
    <dgm:cxn modelId="{F8D21DE2-95C1-4FCF-93D1-32D1786491DA}" type="presParOf" srcId="{436F1E8B-07F5-4EE4-9D7B-F98DC695AEBA}" destId="{CB3E4ED3-AB89-463D-A4C0-043CEA18449B}" srcOrd="0" destOrd="0" presId="urn:microsoft.com/office/officeart/2005/8/layout/orgChart1"/>
    <dgm:cxn modelId="{CF203BD7-DD53-46FE-9801-91FC40F1E66A}" type="presParOf" srcId="{CB3E4ED3-AB89-463D-A4C0-043CEA18449B}" destId="{22ED19C9-32C3-4167-BC29-5FB9FEBA6642}" srcOrd="0" destOrd="0" presId="urn:microsoft.com/office/officeart/2005/8/layout/orgChart1"/>
    <dgm:cxn modelId="{A9724394-6429-4639-816B-6363AC316C4A}" type="presParOf" srcId="{CB3E4ED3-AB89-463D-A4C0-043CEA18449B}" destId="{90C8C17E-253D-4FA2-B9A4-E2C4A4989791}" srcOrd="1" destOrd="0" presId="urn:microsoft.com/office/officeart/2005/8/layout/orgChart1"/>
    <dgm:cxn modelId="{BE54490E-390E-4C48-AC9A-2FF9C07D859F}" type="presParOf" srcId="{436F1E8B-07F5-4EE4-9D7B-F98DC695AEBA}" destId="{C14B881A-C877-458F-9957-905856C22DFB}" srcOrd="1" destOrd="0" presId="urn:microsoft.com/office/officeart/2005/8/layout/orgChart1"/>
    <dgm:cxn modelId="{31264D49-A6E0-4229-B75E-3AD4B9C7DE45}" type="presParOf" srcId="{C14B881A-C877-458F-9957-905856C22DFB}" destId="{C216F2D0-D09E-4C62-AF56-B6B3C69B25F7}" srcOrd="0" destOrd="0" presId="urn:microsoft.com/office/officeart/2005/8/layout/orgChart1"/>
    <dgm:cxn modelId="{01EE1DD2-965C-44DB-B47C-7E1AD8A70976}" type="presParOf" srcId="{C14B881A-C877-458F-9957-905856C22DFB}" destId="{3B02A9DC-467F-405E-BB74-A093315640DB}" srcOrd="1" destOrd="0" presId="urn:microsoft.com/office/officeart/2005/8/layout/orgChart1"/>
    <dgm:cxn modelId="{B14A4E5A-86C3-4F46-A4E4-53924F30D225}" type="presParOf" srcId="{3B02A9DC-467F-405E-BB74-A093315640DB}" destId="{793C9BCB-90F7-467B-BAF5-842EED5C77DD}" srcOrd="0" destOrd="0" presId="urn:microsoft.com/office/officeart/2005/8/layout/orgChart1"/>
    <dgm:cxn modelId="{2BA718FB-0023-465C-828E-C25455622FE1}" type="presParOf" srcId="{793C9BCB-90F7-467B-BAF5-842EED5C77DD}" destId="{53DD62AF-4DC8-443F-9BC4-D5836F77F834}" srcOrd="0" destOrd="0" presId="urn:microsoft.com/office/officeart/2005/8/layout/orgChart1"/>
    <dgm:cxn modelId="{69EC0269-8B35-4431-9E5B-6F46B4265AE7}" type="presParOf" srcId="{793C9BCB-90F7-467B-BAF5-842EED5C77DD}" destId="{F78E9EFC-59F9-4080-9838-65A7CA4EAFB5}" srcOrd="1" destOrd="0" presId="urn:microsoft.com/office/officeart/2005/8/layout/orgChart1"/>
    <dgm:cxn modelId="{4D398B5A-A708-4F23-BD92-C4D38D147698}" type="presParOf" srcId="{3B02A9DC-467F-405E-BB74-A093315640DB}" destId="{26203D0E-23CE-4A07-A154-FC242AA20F9A}" srcOrd="1" destOrd="0" presId="urn:microsoft.com/office/officeart/2005/8/layout/orgChart1"/>
    <dgm:cxn modelId="{E1B37C09-59A6-43BD-B56B-C00EF505A138}" type="presParOf" srcId="{3B02A9DC-467F-405E-BB74-A093315640DB}" destId="{FE922D0A-AE37-45CD-A654-FD3C7F2F270E}" srcOrd="2" destOrd="0" presId="urn:microsoft.com/office/officeart/2005/8/layout/orgChart1"/>
    <dgm:cxn modelId="{3877460F-C857-4D06-A3E3-0D74BE4968DA}" type="presParOf" srcId="{C14B881A-C877-458F-9957-905856C22DFB}" destId="{B6DA58BC-108D-4947-B5D9-0AD335F4B359}" srcOrd="2" destOrd="0" presId="urn:microsoft.com/office/officeart/2005/8/layout/orgChart1"/>
    <dgm:cxn modelId="{FEE622C6-7AB2-4C3F-ABF6-3D861C465AB1}" type="presParOf" srcId="{C14B881A-C877-458F-9957-905856C22DFB}" destId="{26C1D015-707D-4F00-B55C-C545041D2E21}" srcOrd="3" destOrd="0" presId="urn:microsoft.com/office/officeart/2005/8/layout/orgChart1"/>
    <dgm:cxn modelId="{F9714C07-295A-4FE1-A52C-B29D9928DC30}" type="presParOf" srcId="{26C1D015-707D-4F00-B55C-C545041D2E21}" destId="{405D1298-A51D-49A9-8AC0-07C951A17DD9}" srcOrd="0" destOrd="0" presId="urn:microsoft.com/office/officeart/2005/8/layout/orgChart1"/>
    <dgm:cxn modelId="{CF4E8710-AC52-4572-8F8E-55F11E9D46AA}" type="presParOf" srcId="{405D1298-A51D-49A9-8AC0-07C951A17DD9}" destId="{5EFD48E7-D02B-4D8E-9E16-80F1E89EDFB8}" srcOrd="0" destOrd="0" presId="urn:microsoft.com/office/officeart/2005/8/layout/orgChart1"/>
    <dgm:cxn modelId="{5DB9CC89-07D6-4272-8F43-0EE7C2380DB2}" type="presParOf" srcId="{405D1298-A51D-49A9-8AC0-07C951A17DD9}" destId="{3ECA4DD5-7F28-418E-8510-2F0BD1F6FB33}" srcOrd="1" destOrd="0" presId="urn:microsoft.com/office/officeart/2005/8/layout/orgChart1"/>
    <dgm:cxn modelId="{9A7E1AEF-1821-4B19-AB17-311CEA555EFA}" type="presParOf" srcId="{26C1D015-707D-4F00-B55C-C545041D2E21}" destId="{574552C7-7C2C-46FA-ADD2-7CD9A56B849B}" srcOrd="1" destOrd="0" presId="urn:microsoft.com/office/officeart/2005/8/layout/orgChart1"/>
    <dgm:cxn modelId="{4DA7B600-89D2-4FAF-B051-226FD3CF63F0}" type="presParOf" srcId="{26C1D015-707D-4F00-B55C-C545041D2E21}" destId="{58D742A2-0BFF-456F-B491-4EABB9F59A61}" srcOrd="2" destOrd="0" presId="urn:microsoft.com/office/officeart/2005/8/layout/orgChart1"/>
    <dgm:cxn modelId="{193F63F9-B8AD-4FD2-BC4B-8B2F08E2E665}" type="presParOf" srcId="{436F1E8B-07F5-4EE4-9D7B-F98DC695AEBA}" destId="{8F50C8C8-DF87-4B3C-8615-824A4BEB609A}" srcOrd="2" destOrd="0" presId="urn:microsoft.com/office/officeart/2005/8/layout/orgChart1"/>
    <dgm:cxn modelId="{8369D800-AB4D-4C94-BF92-EE6301BF4FA8}" type="presParOf" srcId="{67183007-AEC4-4CEA-A5B1-FB168BB93372}" destId="{8981D0B3-66FB-4A39-9264-316FB9EA873F}" srcOrd="6" destOrd="0" presId="urn:microsoft.com/office/officeart/2005/8/layout/orgChart1"/>
    <dgm:cxn modelId="{9219F0ED-6821-4698-BD3E-EEAE8D95DA3B}" type="presParOf" srcId="{67183007-AEC4-4CEA-A5B1-FB168BB93372}" destId="{6C114FCF-AA0C-4A45-9568-09845A951F50}" srcOrd="7" destOrd="0" presId="urn:microsoft.com/office/officeart/2005/8/layout/orgChart1"/>
    <dgm:cxn modelId="{5A2070AD-176D-42F0-B387-33B202CFD3B9}" type="presParOf" srcId="{6C114FCF-AA0C-4A45-9568-09845A951F50}" destId="{21B6DE57-90CB-43C1-8413-A27DC0C3BB8D}" srcOrd="0" destOrd="0" presId="urn:microsoft.com/office/officeart/2005/8/layout/orgChart1"/>
    <dgm:cxn modelId="{42D3F646-A53C-4738-B7AA-56FB0ECE8A3F}" type="presParOf" srcId="{21B6DE57-90CB-43C1-8413-A27DC0C3BB8D}" destId="{79DF573D-0A09-4599-89B1-263336D750B9}" srcOrd="0" destOrd="0" presId="urn:microsoft.com/office/officeart/2005/8/layout/orgChart1"/>
    <dgm:cxn modelId="{DA289A79-24D4-4256-B133-75E7CD64A798}" type="presParOf" srcId="{21B6DE57-90CB-43C1-8413-A27DC0C3BB8D}" destId="{220AC352-B4E1-4D14-96CF-330E25FEDD5A}" srcOrd="1" destOrd="0" presId="urn:microsoft.com/office/officeart/2005/8/layout/orgChart1"/>
    <dgm:cxn modelId="{71459695-F944-437D-BAA5-AF223298C9DA}" type="presParOf" srcId="{6C114FCF-AA0C-4A45-9568-09845A951F50}" destId="{5B13E22F-2F35-4B92-9450-D9012E7EA000}" srcOrd="1" destOrd="0" presId="urn:microsoft.com/office/officeart/2005/8/layout/orgChart1"/>
    <dgm:cxn modelId="{F07D3293-6C89-4CAD-B83D-FF53A9757C3A}" type="presParOf" srcId="{5B13E22F-2F35-4B92-9450-D9012E7EA000}" destId="{C26C3EB6-3AC8-4124-8BE6-57CBE57DA69B}" srcOrd="0" destOrd="0" presId="urn:microsoft.com/office/officeart/2005/8/layout/orgChart1"/>
    <dgm:cxn modelId="{6E4FA924-967A-49CF-93AA-7E8C69934281}" type="presParOf" srcId="{5B13E22F-2F35-4B92-9450-D9012E7EA000}" destId="{1E6D8A71-01FB-4BE1-8707-1330A122CC4A}" srcOrd="1" destOrd="0" presId="urn:microsoft.com/office/officeart/2005/8/layout/orgChart1"/>
    <dgm:cxn modelId="{A46ADBE5-5A75-4BC7-A3B5-3580FE135A75}" type="presParOf" srcId="{1E6D8A71-01FB-4BE1-8707-1330A122CC4A}" destId="{23687453-B1A6-48AB-9459-BCDE412CD653}" srcOrd="0" destOrd="0" presId="urn:microsoft.com/office/officeart/2005/8/layout/orgChart1"/>
    <dgm:cxn modelId="{9AB551A0-4D64-41A5-985D-D8345118C898}" type="presParOf" srcId="{23687453-B1A6-48AB-9459-BCDE412CD653}" destId="{14743ABD-FC47-473B-96BB-5693DA4095D8}" srcOrd="0" destOrd="0" presId="urn:microsoft.com/office/officeart/2005/8/layout/orgChart1"/>
    <dgm:cxn modelId="{F2D1639C-BBC6-4294-A3F8-590375EB57C2}" type="presParOf" srcId="{23687453-B1A6-48AB-9459-BCDE412CD653}" destId="{DF074F8C-F25F-4291-AEE0-7B99CD8E5964}" srcOrd="1" destOrd="0" presId="urn:microsoft.com/office/officeart/2005/8/layout/orgChart1"/>
    <dgm:cxn modelId="{4DE52384-5620-4990-9AB1-BAC93D97D0A5}" type="presParOf" srcId="{1E6D8A71-01FB-4BE1-8707-1330A122CC4A}" destId="{07171424-6A41-4599-A8B0-1E615C4D0D3E}" srcOrd="1" destOrd="0" presId="urn:microsoft.com/office/officeart/2005/8/layout/orgChart1"/>
    <dgm:cxn modelId="{330F8BEA-9C65-46FF-B8BF-5FCCB7A343AF}" type="presParOf" srcId="{1E6D8A71-01FB-4BE1-8707-1330A122CC4A}" destId="{53ECBB84-01DC-4ED9-B08A-C55D73B4B874}" srcOrd="2" destOrd="0" presId="urn:microsoft.com/office/officeart/2005/8/layout/orgChart1"/>
    <dgm:cxn modelId="{A48CD50B-07E8-4AD5-8762-350CE528C3EC}" type="presParOf" srcId="{5B13E22F-2F35-4B92-9450-D9012E7EA000}" destId="{702C52FD-7FF2-4DB8-8BDB-8056D2738C97}" srcOrd="2" destOrd="0" presId="urn:microsoft.com/office/officeart/2005/8/layout/orgChart1"/>
    <dgm:cxn modelId="{37584768-750E-41E5-9CD9-52488D2769CC}" type="presParOf" srcId="{5B13E22F-2F35-4B92-9450-D9012E7EA000}" destId="{39F3A75D-D7C6-4C02-8B2A-A37AEEF94954}" srcOrd="3" destOrd="0" presId="urn:microsoft.com/office/officeart/2005/8/layout/orgChart1"/>
    <dgm:cxn modelId="{B94C3801-668D-4DA8-811D-5321F74AC25B}" type="presParOf" srcId="{39F3A75D-D7C6-4C02-8B2A-A37AEEF94954}" destId="{3286DB68-7DF1-42F0-A7F9-0F2F47204810}" srcOrd="0" destOrd="0" presId="urn:microsoft.com/office/officeart/2005/8/layout/orgChart1"/>
    <dgm:cxn modelId="{94C1AA18-79E1-4169-894E-A8E29B7416DF}" type="presParOf" srcId="{3286DB68-7DF1-42F0-A7F9-0F2F47204810}" destId="{5250C4BD-1280-4944-ABB8-297B3ABC2713}" srcOrd="0" destOrd="0" presId="urn:microsoft.com/office/officeart/2005/8/layout/orgChart1"/>
    <dgm:cxn modelId="{CDE50318-EEBA-4D5F-92D1-37D2178CDD09}" type="presParOf" srcId="{3286DB68-7DF1-42F0-A7F9-0F2F47204810}" destId="{9E0E3B05-CB2E-427D-99CB-33577B81E56F}" srcOrd="1" destOrd="0" presId="urn:microsoft.com/office/officeart/2005/8/layout/orgChart1"/>
    <dgm:cxn modelId="{D3DD2198-02DB-469C-A1A6-8F963416C8BE}" type="presParOf" srcId="{39F3A75D-D7C6-4C02-8B2A-A37AEEF94954}" destId="{1CC35029-2E77-4C93-8DE1-D28A092CD631}" srcOrd="1" destOrd="0" presId="urn:microsoft.com/office/officeart/2005/8/layout/orgChart1"/>
    <dgm:cxn modelId="{771C11D7-E032-4526-83C1-E11A7144B3DA}" type="presParOf" srcId="{39F3A75D-D7C6-4C02-8B2A-A37AEEF94954}" destId="{8B6B13A2-1D33-4EA9-B5F2-5C19853A847C}" srcOrd="2" destOrd="0" presId="urn:microsoft.com/office/officeart/2005/8/layout/orgChart1"/>
    <dgm:cxn modelId="{305262E3-8079-424F-9177-3D2BD0EDB955}" type="presParOf" srcId="{6C114FCF-AA0C-4A45-9568-09845A951F50}" destId="{3E6081D7-B76B-431F-953D-1B1D1B3FF215}" srcOrd="2" destOrd="0" presId="urn:microsoft.com/office/officeart/2005/8/layout/orgChart1"/>
    <dgm:cxn modelId="{F1DBD2F9-2B6D-45BD-92F7-DE0D980F087D}" type="presParOf" srcId="{ED246069-60F5-4EB0-91AA-3F81F250BE7D}" destId="{697CD71E-5147-4ED7-8BC6-7925F93633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7315F-E096-49CC-B66A-ED14DF14985F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>
              <a:solidFill>
                <a:schemeClr val="bg1"/>
              </a:solidFill>
            </a:rPr>
            <a:t>1.Agrobusiness &amp; Food</a:t>
          </a:r>
          <a:endParaRPr lang="nl-NL" sz="2300" kern="1200" dirty="0">
            <a:solidFill>
              <a:schemeClr val="bg1"/>
            </a:solidFill>
          </a:endParaRPr>
        </a:p>
      </dsp:txBody>
      <dsp:txXfrm>
        <a:off x="916483" y="1984"/>
        <a:ext cx="2030015" cy="1218009"/>
      </dsp:txXfrm>
    </dsp:sp>
    <dsp:sp modelId="{C5D5844B-7876-4418-924E-487E63BA925A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rgbClr val="90C1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>
              <a:solidFill>
                <a:schemeClr val="bg1"/>
              </a:solidFill>
            </a:rPr>
            <a:t>2. Health &amp; Life Sciences</a:t>
          </a:r>
          <a:endParaRPr lang="nl-NL" sz="2300" kern="1200" dirty="0">
            <a:solidFill>
              <a:schemeClr val="bg1"/>
            </a:solidFill>
          </a:endParaRPr>
        </a:p>
      </dsp:txBody>
      <dsp:txXfrm>
        <a:off x="3149500" y="1984"/>
        <a:ext cx="2030015" cy="1218009"/>
      </dsp:txXfrm>
    </dsp:sp>
    <dsp:sp modelId="{E2398D53-0ADC-4575-AC42-8C38060731EA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>
              <a:solidFill>
                <a:schemeClr val="bg1"/>
              </a:solidFill>
            </a:rPr>
            <a:t>3. High Tech Systems &amp; Materials</a:t>
          </a:r>
          <a:endParaRPr lang="nl-NL" sz="2300" kern="1200" dirty="0">
            <a:solidFill>
              <a:schemeClr val="bg1"/>
            </a:solidFill>
          </a:endParaRPr>
        </a:p>
      </dsp:txBody>
      <dsp:txXfrm>
        <a:off x="916483" y="1422995"/>
        <a:ext cx="2030015" cy="1218009"/>
      </dsp:txXfrm>
    </dsp:sp>
    <dsp:sp modelId="{F6676E27-27DF-43F4-A04B-821C4352C409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>
              <a:solidFill>
                <a:schemeClr val="bg1"/>
              </a:solidFill>
            </a:rPr>
            <a:t>4. Logistik</a:t>
          </a:r>
          <a:endParaRPr lang="nl-NL" sz="2300" kern="1200" dirty="0">
            <a:solidFill>
              <a:schemeClr val="bg1"/>
            </a:solidFill>
          </a:endParaRPr>
        </a:p>
      </dsp:txBody>
      <dsp:txXfrm>
        <a:off x="3149500" y="1422995"/>
        <a:ext cx="2030015" cy="1218009"/>
      </dsp:txXfrm>
    </dsp:sp>
    <dsp:sp modelId="{4FBFF5F1-97A5-4A26-A999-A060360F568A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 smtClean="0">
              <a:solidFill>
                <a:schemeClr val="bg1"/>
              </a:solidFill>
            </a:rPr>
            <a:t>5. Energie &amp; CO2-arme Wirtschaft</a:t>
          </a:r>
          <a:endParaRPr lang="nl-NL" sz="2300" kern="1200" dirty="0">
            <a:solidFill>
              <a:schemeClr val="bg1"/>
            </a:solidFill>
          </a:endParaRPr>
        </a:p>
      </dsp:txBody>
      <dsp:txXfrm>
        <a:off x="2032992" y="2844006"/>
        <a:ext cx="2030015" cy="1218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3D524-71AD-4B74-B0B3-7A4F71AD140F}">
      <dsp:nvSpPr>
        <dsp:cNvPr id="0" name=""/>
        <dsp:cNvSpPr/>
      </dsp:nvSpPr>
      <dsp:spPr>
        <a:xfrm>
          <a:off x="4793426" y="2984966"/>
          <a:ext cx="2365633" cy="1826773"/>
        </a:xfrm>
        <a:prstGeom prst="roundRect">
          <a:avLst>
            <a:gd name="adj" fmla="val 10000"/>
          </a:avLst>
        </a:prstGeom>
        <a:solidFill>
          <a:srgbClr val="90C112">
            <a:alpha val="9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MARIGREEN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LNG PILOTS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POWER TO FLEX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GROENE CASCADE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KONTAKTLO(O)S LADEN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SEREH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COASTS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43244" y="3481787"/>
        <a:ext cx="1575687" cy="1289824"/>
      </dsp:txXfrm>
    </dsp:sp>
    <dsp:sp modelId="{A96ADB12-4C77-4305-BAEF-9D1C7BA09D37}">
      <dsp:nvSpPr>
        <dsp:cNvPr id="0" name=""/>
        <dsp:cNvSpPr/>
      </dsp:nvSpPr>
      <dsp:spPr>
        <a:xfrm>
          <a:off x="203573" y="3208910"/>
          <a:ext cx="2435808" cy="1577851"/>
        </a:xfrm>
        <a:prstGeom prst="roundRect">
          <a:avLst>
            <a:gd name="adj" fmla="val 10000"/>
          </a:avLst>
        </a:prstGeom>
        <a:solidFill>
          <a:srgbClr val="14A0BC">
            <a:alpha val="9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DAME</a:t>
          </a:r>
        </a:p>
      </dsp:txBody>
      <dsp:txXfrm>
        <a:off x="238233" y="3638033"/>
        <a:ext cx="1635746" cy="1114068"/>
      </dsp:txXfrm>
    </dsp:sp>
    <dsp:sp modelId="{89F7BE45-251F-4E84-B200-514FE8205A9F}">
      <dsp:nvSpPr>
        <dsp:cNvPr id="0" name=""/>
        <dsp:cNvSpPr/>
      </dsp:nvSpPr>
      <dsp:spPr>
        <a:xfrm>
          <a:off x="4723251" y="339303"/>
          <a:ext cx="2435808" cy="1577851"/>
        </a:xfrm>
        <a:prstGeom prst="roundRect">
          <a:avLst>
            <a:gd name="adj" fmla="val 10000"/>
          </a:avLst>
        </a:prstGeom>
        <a:solidFill>
          <a:srgbClr val="14A0BC">
            <a:alpha val="9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FOOD 2020</a:t>
          </a:r>
          <a:endParaRPr lang="nl-NL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FOOD 2020 PHASE II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NL" sz="9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ENTWICKLUNG LICHTSYSTEME LED</a:t>
          </a:r>
          <a:endParaRPr lang="de-DE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88653" y="373963"/>
        <a:ext cx="1635746" cy="1114068"/>
      </dsp:txXfrm>
    </dsp:sp>
    <dsp:sp modelId="{2BF1DFA0-C721-4511-AB11-DB7A7E1E2F11}">
      <dsp:nvSpPr>
        <dsp:cNvPr id="0" name=""/>
        <dsp:cNvSpPr/>
      </dsp:nvSpPr>
      <dsp:spPr>
        <a:xfrm>
          <a:off x="149059" y="348296"/>
          <a:ext cx="2435808" cy="1577851"/>
        </a:xfrm>
        <a:prstGeom prst="roundRect">
          <a:avLst>
            <a:gd name="adj" fmla="val 10000"/>
          </a:avLst>
        </a:prstGeom>
        <a:solidFill>
          <a:srgbClr val="90C112">
            <a:alpha val="9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BIOÖkONOMIE IM NON-FOOD SECTOR</a:t>
          </a:r>
          <a:b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nl-NL" sz="9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BIOÖkONOMIE – GRÜNE CHEMIE</a:t>
          </a:r>
          <a:b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nl-NL" sz="9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BIONICA IN HET MKB</a:t>
          </a:r>
          <a:b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de-DE" sz="6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ID3AS</a:t>
          </a:r>
          <a:r>
            <a:rPr lang="nl-NL" sz="6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nl-NL" sz="6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de-DE" sz="600" kern="1200" dirty="0"/>
        </a:p>
      </dsp:txBody>
      <dsp:txXfrm>
        <a:off x="183719" y="382956"/>
        <a:ext cx="1635746" cy="1114068"/>
      </dsp:txXfrm>
    </dsp:sp>
    <dsp:sp modelId="{AB7A6CB6-D5E3-4A11-A857-BD418F94BAB7}">
      <dsp:nvSpPr>
        <dsp:cNvPr id="0" name=""/>
        <dsp:cNvSpPr/>
      </dsp:nvSpPr>
      <dsp:spPr>
        <a:xfrm>
          <a:off x="1395191" y="313402"/>
          <a:ext cx="2135030" cy="2135030"/>
        </a:xfrm>
        <a:prstGeom prst="pieWedge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1"/>
              </a:solidFill>
            </a:rPr>
            <a:t>High Tech Systems &amp; Materials (4) </a:t>
          </a:r>
          <a:endParaRPr lang="nl-NL" sz="1900" kern="1200" dirty="0">
            <a:solidFill>
              <a:schemeClr val="bg1"/>
            </a:solidFill>
          </a:endParaRPr>
        </a:p>
      </dsp:txBody>
      <dsp:txXfrm>
        <a:off x="2020527" y="938738"/>
        <a:ext cx="1509694" cy="1509694"/>
      </dsp:txXfrm>
    </dsp:sp>
    <dsp:sp modelId="{D70ADF89-FABD-44C9-911E-1387AAA31A67}">
      <dsp:nvSpPr>
        <dsp:cNvPr id="0" name=""/>
        <dsp:cNvSpPr/>
      </dsp:nvSpPr>
      <dsp:spPr>
        <a:xfrm rot="5400000">
          <a:off x="3628837" y="313402"/>
          <a:ext cx="2135030" cy="213503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err="1" smtClean="0">
              <a:solidFill>
                <a:schemeClr val="bg1"/>
              </a:solidFill>
            </a:rPr>
            <a:t>Agribusiness</a:t>
          </a:r>
          <a:r>
            <a:rPr lang="nl-NL" sz="1900" kern="1200" dirty="0" smtClean="0">
              <a:solidFill>
                <a:schemeClr val="bg1"/>
              </a:solidFill>
            </a:rPr>
            <a:t> &amp; Food </a:t>
          </a:r>
          <a:br>
            <a:rPr lang="nl-NL" sz="1900" kern="1200" dirty="0" smtClean="0">
              <a:solidFill>
                <a:schemeClr val="bg1"/>
              </a:solidFill>
            </a:rPr>
          </a:br>
          <a:r>
            <a:rPr lang="nl-NL" sz="1900" kern="1200" dirty="0" smtClean="0">
              <a:solidFill>
                <a:schemeClr val="bg1"/>
              </a:solidFill>
            </a:rPr>
            <a:t>(3)</a:t>
          </a:r>
          <a:endParaRPr lang="nl-NL" sz="1900" kern="1200" dirty="0">
            <a:solidFill>
              <a:schemeClr val="bg1"/>
            </a:solidFill>
          </a:endParaRPr>
        </a:p>
      </dsp:txBody>
      <dsp:txXfrm rot="-5400000">
        <a:off x="3628837" y="938738"/>
        <a:ext cx="1509694" cy="1509694"/>
      </dsp:txXfrm>
    </dsp:sp>
    <dsp:sp modelId="{19A248AE-392B-4FB6-AE4E-7D23B417143F}">
      <dsp:nvSpPr>
        <dsp:cNvPr id="0" name=""/>
        <dsp:cNvSpPr/>
      </dsp:nvSpPr>
      <dsp:spPr>
        <a:xfrm rot="10800000">
          <a:off x="3628837" y="2547049"/>
          <a:ext cx="2135030" cy="2135030"/>
        </a:xfrm>
        <a:prstGeom prst="pieWedge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1"/>
              </a:solidFill>
            </a:rPr>
            <a:t>Energie &amp; CO2 </a:t>
          </a:r>
          <a:r>
            <a:rPr lang="nl-NL" sz="1900" kern="1200" dirty="0" err="1" smtClean="0">
              <a:solidFill>
                <a:schemeClr val="bg1"/>
              </a:solidFill>
            </a:rPr>
            <a:t>reductive</a:t>
          </a:r>
          <a:r>
            <a:rPr lang="nl-NL" sz="1900" kern="1200" dirty="0" smtClean="0">
              <a:solidFill>
                <a:schemeClr val="bg1"/>
              </a:solidFill>
            </a:rPr>
            <a:t/>
          </a:r>
          <a:br>
            <a:rPr lang="nl-NL" sz="1900" kern="1200" dirty="0" smtClean="0">
              <a:solidFill>
                <a:schemeClr val="bg1"/>
              </a:solidFill>
            </a:rPr>
          </a:br>
          <a:r>
            <a:rPr lang="nl-NL" sz="1900" kern="1200" dirty="0" smtClean="0">
              <a:solidFill>
                <a:schemeClr val="bg1"/>
              </a:solidFill>
            </a:rPr>
            <a:t>(7)</a:t>
          </a:r>
          <a:endParaRPr lang="de-DE" sz="1900" kern="1200" dirty="0">
            <a:solidFill>
              <a:schemeClr val="bg1"/>
            </a:solidFill>
          </a:endParaRPr>
        </a:p>
      </dsp:txBody>
      <dsp:txXfrm rot="10800000">
        <a:off x="3628837" y="2547049"/>
        <a:ext cx="1509694" cy="1509694"/>
      </dsp:txXfrm>
    </dsp:sp>
    <dsp:sp modelId="{68FAB38A-03FB-4809-B462-BCDDFBF54A2F}">
      <dsp:nvSpPr>
        <dsp:cNvPr id="0" name=""/>
        <dsp:cNvSpPr/>
      </dsp:nvSpPr>
      <dsp:spPr>
        <a:xfrm rot="16200000">
          <a:off x="1395191" y="2547049"/>
          <a:ext cx="2135030" cy="213503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1"/>
              </a:solidFill>
            </a:rPr>
            <a:t>Health &amp; Life Sciences</a:t>
          </a:r>
          <a:br>
            <a:rPr lang="nl-NL" sz="1900" kern="1200" dirty="0" smtClean="0">
              <a:solidFill>
                <a:schemeClr val="bg1"/>
              </a:solidFill>
            </a:rPr>
          </a:br>
          <a:r>
            <a:rPr lang="nl-NL" sz="1900" kern="1200" dirty="0" smtClean="0">
              <a:solidFill>
                <a:schemeClr val="bg1"/>
              </a:solidFill>
            </a:rPr>
            <a:t>(1)</a:t>
          </a:r>
        </a:p>
      </dsp:txBody>
      <dsp:txXfrm rot="5400000">
        <a:off x="2020527" y="2547049"/>
        <a:ext cx="1509694" cy="1509694"/>
      </dsp:txXfrm>
    </dsp:sp>
    <dsp:sp modelId="{3823BCBC-6C3E-4F01-813A-9F594C6BD768}">
      <dsp:nvSpPr>
        <dsp:cNvPr id="0" name=""/>
        <dsp:cNvSpPr/>
      </dsp:nvSpPr>
      <dsp:spPr>
        <a:xfrm>
          <a:off x="3210953" y="2053970"/>
          <a:ext cx="737152" cy="641002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822BA-00A3-4078-926A-4EBBA774C8DA}">
      <dsp:nvSpPr>
        <dsp:cNvPr id="0" name=""/>
        <dsp:cNvSpPr/>
      </dsp:nvSpPr>
      <dsp:spPr>
        <a:xfrm rot="10800000">
          <a:off x="3210953" y="2300510"/>
          <a:ext cx="737152" cy="641002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7315F-E096-49CC-B66A-ED14DF14985F}">
      <dsp:nvSpPr>
        <dsp:cNvPr id="0" name=""/>
        <dsp:cNvSpPr/>
      </dsp:nvSpPr>
      <dsp:spPr>
        <a:xfrm>
          <a:off x="596" y="176839"/>
          <a:ext cx="2325904" cy="1395542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solidFill>
                <a:schemeClr val="bg1"/>
              </a:solidFill>
            </a:rPr>
            <a:t>1. </a:t>
          </a:r>
          <a:r>
            <a:rPr lang="nl-NL" sz="1800" kern="1200" dirty="0" err="1" smtClean="0">
              <a:solidFill>
                <a:schemeClr val="bg1"/>
              </a:solidFill>
            </a:rPr>
            <a:t>Arbeit</a:t>
          </a:r>
          <a:r>
            <a:rPr lang="nl-NL" sz="1800" kern="1200" dirty="0" smtClean="0">
              <a:solidFill>
                <a:schemeClr val="bg1"/>
              </a:solidFill>
            </a:rPr>
            <a:t>, </a:t>
          </a:r>
          <a:r>
            <a:rPr lang="nl-NL" sz="1800" kern="1200" dirty="0" err="1" smtClean="0">
              <a:solidFill>
                <a:schemeClr val="bg1"/>
              </a:solidFill>
            </a:rPr>
            <a:t>Ausbildung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und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Kultur</a:t>
          </a:r>
          <a:endParaRPr lang="nl-NL" sz="1800" kern="1200" dirty="0">
            <a:solidFill>
              <a:schemeClr val="bg1"/>
            </a:solidFill>
          </a:endParaRPr>
        </a:p>
      </dsp:txBody>
      <dsp:txXfrm>
        <a:off x="596" y="176839"/>
        <a:ext cx="2325904" cy="1395542"/>
      </dsp:txXfrm>
    </dsp:sp>
    <dsp:sp modelId="{C5D5844B-7876-4418-924E-487E63BA925A}">
      <dsp:nvSpPr>
        <dsp:cNvPr id="0" name=""/>
        <dsp:cNvSpPr/>
      </dsp:nvSpPr>
      <dsp:spPr>
        <a:xfrm>
          <a:off x="2559091" y="176839"/>
          <a:ext cx="2325904" cy="1395542"/>
        </a:xfrm>
        <a:prstGeom prst="rect">
          <a:avLst/>
        </a:prstGeom>
        <a:solidFill>
          <a:srgbClr val="90C1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solidFill>
                <a:schemeClr val="bg1"/>
              </a:solidFill>
            </a:rPr>
            <a:t>2. </a:t>
          </a:r>
          <a:r>
            <a:rPr lang="nl-NL" sz="1800" kern="1200" dirty="0" err="1" smtClean="0">
              <a:solidFill>
                <a:schemeClr val="bg1"/>
              </a:solidFill>
            </a:rPr>
            <a:t>Natur</a:t>
          </a:r>
          <a:r>
            <a:rPr lang="nl-NL" sz="1800" kern="1200" dirty="0" smtClean="0">
              <a:solidFill>
                <a:schemeClr val="bg1"/>
              </a:solidFill>
            </a:rPr>
            <a:t>, Landschaft </a:t>
          </a:r>
          <a:r>
            <a:rPr lang="nl-NL" sz="1800" kern="1200" dirty="0" err="1" smtClean="0">
              <a:solidFill>
                <a:schemeClr val="bg1"/>
              </a:solidFill>
            </a:rPr>
            <a:t>und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Umwelt</a:t>
          </a:r>
          <a:endParaRPr lang="nl-NL" sz="1800" kern="1200" dirty="0">
            <a:solidFill>
              <a:schemeClr val="bg1"/>
            </a:solidFill>
          </a:endParaRPr>
        </a:p>
      </dsp:txBody>
      <dsp:txXfrm>
        <a:off x="2559091" y="176839"/>
        <a:ext cx="2325904" cy="1395542"/>
      </dsp:txXfrm>
    </dsp:sp>
    <dsp:sp modelId="{E2398D53-0ADC-4575-AC42-8C38060731EA}">
      <dsp:nvSpPr>
        <dsp:cNvPr id="0" name=""/>
        <dsp:cNvSpPr/>
      </dsp:nvSpPr>
      <dsp:spPr>
        <a:xfrm>
          <a:off x="596" y="1804972"/>
          <a:ext cx="2325904" cy="13955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solidFill>
                <a:schemeClr val="bg1"/>
              </a:solidFill>
            </a:rPr>
            <a:t>3. </a:t>
          </a:r>
          <a:r>
            <a:rPr lang="nl-NL" sz="1800" kern="1200" dirty="0" err="1" smtClean="0">
              <a:solidFill>
                <a:schemeClr val="bg1"/>
              </a:solidFill>
            </a:rPr>
            <a:t>Struktur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und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Demographie</a:t>
          </a:r>
          <a:endParaRPr lang="nl-NL" sz="1800" kern="1200" dirty="0">
            <a:solidFill>
              <a:schemeClr val="bg1"/>
            </a:solidFill>
          </a:endParaRPr>
        </a:p>
      </dsp:txBody>
      <dsp:txXfrm>
        <a:off x="596" y="1804972"/>
        <a:ext cx="2325904" cy="1395542"/>
      </dsp:txXfrm>
    </dsp:sp>
    <dsp:sp modelId="{F6676E27-27DF-43F4-A04B-821C4352C409}">
      <dsp:nvSpPr>
        <dsp:cNvPr id="0" name=""/>
        <dsp:cNvSpPr/>
      </dsp:nvSpPr>
      <dsp:spPr>
        <a:xfrm>
          <a:off x="2559091" y="1804972"/>
          <a:ext cx="2325904" cy="1395542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solidFill>
                <a:schemeClr val="bg1"/>
              </a:solidFill>
            </a:rPr>
            <a:t>4.Netzwerkentwicklung </a:t>
          </a:r>
          <a:r>
            <a:rPr lang="nl-NL" sz="1800" kern="1200" dirty="0" err="1" smtClean="0">
              <a:solidFill>
                <a:schemeClr val="bg1"/>
              </a:solidFill>
            </a:rPr>
            <a:t>auf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lokaler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und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regionaler</a:t>
          </a:r>
          <a:r>
            <a:rPr lang="nl-NL" sz="1800" kern="1200" dirty="0" smtClean="0">
              <a:solidFill>
                <a:schemeClr val="bg1"/>
              </a:solidFill>
            </a:rPr>
            <a:t> </a:t>
          </a:r>
          <a:r>
            <a:rPr lang="nl-NL" sz="1800" kern="1200" dirty="0" err="1" smtClean="0">
              <a:solidFill>
                <a:schemeClr val="bg1"/>
              </a:solidFill>
            </a:rPr>
            <a:t>Ebene</a:t>
          </a:r>
          <a:endParaRPr lang="nl-NL" sz="1800" kern="1200" dirty="0">
            <a:solidFill>
              <a:schemeClr val="bg1"/>
            </a:solidFill>
          </a:endParaRPr>
        </a:p>
      </dsp:txBody>
      <dsp:txXfrm>
        <a:off x="2559091" y="1804972"/>
        <a:ext cx="2325904" cy="13955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C52FD-7FF2-4DB8-8BDB-8056D2738C97}">
      <dsp:nvSpPr>
        <dsp:cNvPr id="0" name=""/>
        <dsp:cNvSpPr/>
      </dsp:nvSpPr>
      <dsp:spPr>
        <a:xfrm>
          <a:off x="5758127" y="1112992"/>
          <a:ext cx="137921" cy="10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790"/>
              </a:lnTo>
              <a:lnTo>
                <a:pt x="137921" y="10757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C3EB6-3AC8-4124-8BE6-57CBE57DA69B}">
      <dsp:nvSpPr>
        <dsp:cNvPr id="0" name=""/>
        <dsp:cNvSpPr/>
      </dsp:nvSpPr>
      <dsp:spPr>
        <a:xfrm>
          <a:off x="5758127" y="1112992"/>
          <a:ext cx="137921" cy="42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960"/>
              </a:lnTo>
              <a:lnTo>
                <a:pt x="137921" y="4229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1D0B3-66FB-4A39-9264-316FB9EA873F}">
      <dsp:nvSpPr>
        <dsp:cNvPr id="0" name=""/>
        <dsp:cNvSpPr/>
      </dsp:nvSpPr>
      <dsp:spPr>
        <a:xfrm>
          <a:off x="4416194" y="459739"/>
          <a:ext cx="1709724" cy="193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968"/>
              </a:lnTo>
              <a:lnTo>
                <a:pt x="1709724" y="96968"/>
              </a:lnTo>
              <a:lnTo>
                <a:pt x="1709724" y="19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A58BC-108D-4947-B5D9-0AD335F4B359}">
      <dsp:nvSpPr>
        <dsp:cNvPr id="0" name=""/>
        <dsp:cNvSpPr/>
      </dsp:nvSpPr>
      <dsp:spPr>
        <a:xfrm>
          <a:off x="4645558" y="1112992"/>
          <a:ext cx="137921" cy="10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790"/>
              </a:lnTo>
              <a:lnTo>
                <a:pt x="137921" y="10757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6F2D0-D09E-4C62-AF56-B6B3C69B25F7}">
      <dsp:nvSpPr>
        <dsp:cNvPr id="0" name=""/>
        <dsp:cNvSpPr/>
      </dsp:nvSpPr>
      <dsp:spPr>
        <a:xfrm>
          <a:off x="4645558" y="1112992"/>
          <a:ext cx="137921" cy="42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960"/>
              </a:lnTo>
              <a:lnTo>
                <a:pt x="137921" y="4229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2552A-1949-4F38-B470-F5AB989C30FC}">
      <dsp:nvSpPr>
        <dsp:cNvPr id="0" name=""/>
        <dsp:cNvSpPr/>
      </dsp:nvSpPr>
      <dsp:spPr>
        <a:xfrm>
          <a:off x="4416194" y="459739"/>
          <a:ext cx="597155" cy="193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968"/>
              </a:lnTo>
              <a:lnTo>
                <a:pt x="597155" y="96968"/>
              </a:lnTo>
              <a:lnTo>
                <a:pt x="597155" y="19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4D7CC-2FB0-4A94-9102-245E16CF2C85}">
      <dsp:nvSpPr>
        <dsp:cNvPr id="0" name=""/>
        <dsp:cNvSpPr/>
      </dsp:nvSpPr>
      <dsp:spPr>
        <a:xfrm>
          <a:off x="3532989" y="1112992"/>
          <a:ext cx="137921" cy="2381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449"/>
              </a:lnTo>
              <a:lnTo>
                <a:pt x="137921" y="23814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3EA7A2-186A-4465-8D75-6DF18ECA1AE3}">
      <dsp:nvSpPr>
        <dsp:cNvPr id="0" name=""/>
        <dsp:cNvSpPr/>
      </dsp:nvSpPr>
      <dsp:spPr>
        <a:xfrm>
          <a:off x="3532989" y="1112992"/>
          <a:ext cx="137921" cy="1728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620"/>
              </a:lnTo>
              <a:lnTo>
                <a:pt x="137921" y="17286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460E2-2C06-4464-9C0C-CE856F52EF7E}">
      <dsp:nvSpPr>
        <dsp:cNvPr id="0" name=""/>
        <dsp:cNvSpPr/>
      </dsp:nvSpPr>
      <dsp:spPr>
        <a:xfrm>
          <a:off x="3532989" y="1112992"/>
          <a:ext cx="137921" cy="10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790"/>
              </a:lnTo>
              <a:lnTo>
                <a:pt x="137921" y="10757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35AFC-62C7-4AC5-94F6-5463C3710EBE}">
      <dsp:nvSpPr>
        <dsp:cNvPr id="0" name=""/>
        <dsp:cNvSpPr/>
      </dsp:nvSpPr>
      <dsp:spPr>
        <a:xfrm>
          <a:off x="3532989" y="1112992"/>
          <a:ext cx="137921" cy="42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960"/>
              </a:lnTo>
              <a:lnTo>
                <a:pt x="137921" y="4229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E0D24-215D-4278-B197-7248780EF825}">
      <dsp:nvSpPr>
        <dsp:cNvPr id="0" name=""/>
        <dsp:cNvSpPr/>
      </dsp:nvSpPr>
      <dsp:spPr>
        <a:xfrm>
          <a:off x="3900780" y="459739"/>
          <a:ext cx="515413" cy="193513"/>
        </a:xfrm>
        <a:custGeom>
          <a:avLst/>
          <a:gdLst/>
          <a:ahLst/>
          <a:cxnLst/>
          <a:rect l="0" t="0" r="0" b="0"/>
          <a:pathLst>
            <a:path>
              <a:moveTo>
                <a:pt x="515413" y="0"/>
              </a:moveTo>
              <a:lnTo>
                <a:pt x="515413" y="96968"/>
              </a:lnTo>
              <a:lnTo>
                <a:pt x="0" y="96968"/>
              </a:lnTo>
              <a:lnTo>
                <a:pt x="0" y="19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20230-DBF2-409E-AA3D-63B78881CF03}">
      <dsp:nvSpPr>
        <dsp:cNvPr id="0" name=""/>
        <dsp:cNvSpPr/>
      </dsp:nvSpPr>
      <dsp:spPr>
        <a:xfrm>
          <a:off x="2420419" y="1112992"/>
          <a:ext cx="137921" cy="368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7109"/>
              </a:lnTo>
              <a:lnTo>
                <a:pt x="137921" y="36871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7E630-B4C6-4144-87FB-E95589EBE087}">
      <dsp:nvSpPr>
        <dsp:cNvPr id="0" name=""/>
        <dsp:cNvSpPr/>
      </dsp:nvSpPr>
      <dsp:spPr>
        <a:xfrm>
          <a:off x="2420419" y="1112992"/>
          <a:ext cx="137921" cy="3034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4279"/>
              </a:lnTo>
              <a:lnTo>
                <a:pt x="137921" y="3034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B0D7-BFCA-4185-A99D-B30036F24130}">
      <dsp:nvSpPr>
        <dsp:cNvPr id="0" name=""/>
        <dsp:cNvSpPr/>
      </dsp:nvSpPr>
      <dsp:spPr>
        <a:xfrm>
          <a:off x="2420419" y="1112992"/>
          <a:ext cx="137921" cy="2381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449"/>
              </a:lnTo>
              <a:lnTo>
                <a:pt x="137921" y="23814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28728-B535-48FD-BCEC-1EF2F7ADEB47}">
      <dsp:nvSpPr>
        <dsp:cNvPr id="0" name=""/>
        <dsp:cNvSpPr/>
      </dsp:nvSpPr>
      <dsp:spPr>
        <a:xfrm>
          <a:off x="2420419" y="1112992"/>
          <a:ext cx="137921" cy="1728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620"/>
              </a:lnTo>
              <a:lnTo>
                <a:pt x="137921" y="17286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0524C-F08F-4AB4-A982-8B302F3F5C9C}">
      <dsp:nvSpPr>
        <dsp:cNvPr id="0" name=""/>
        <dsp:cNvSpPr/>
      </dsp:nvSpPr>
      <dsp:spPr>
        <a:xfrm>
          <a:off x="2420419" y="1112992"/>
          <a:ext cx="137921" cy="10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790"/>
              </a:lnTo>
              <a:lnTo>
                <a:pt x="137921" y="10757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51503-C111-4463-926C-810D99C13628}">
      <dsp:nvSpPr>
        <dsp:cNvPr id="0" name=""/>
        <dsp:cNvSpPr/>
      </dsp:nvSpPr>
      <dsp:spPr>
        <a:xfrm>
          <a:off x="2420419" y="1112992"/>
          <a:ext cx="137921" cy="42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960"/>
              </a:lnTo>
              <a:lnTo>
                <a:pt x="137921" y="4229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B30068-9A80-476F-8323-9176F52E5C82}">
      <dsp:nvSpPr>
        <dsp:cNvPr id="0" name=""/>
        <dsp:cNvSpPr/>
      </dsp:nvSpPr>
      <dsp:spPr>
        <a:xfrm>
          <a:off x="2788211" y="459739"/>
          <a:ext cx="1627983" cy="193513"/>
        </a:xfrm>
        <a:custGeom>
          <a:avLst/>
          <a:gdLst/>
          <a:ahLst/>
          <a:cxnLst/>
          <a:rect l="0" t="0" r="0" b="0"/>
          <a:pathLst>
            <a:path>
              <a:moveTo>
                <a:pt x="1627983" y="0"/>
              </a:moveTo>
              <a:lnTo>
                <a:pt x="1627983" y="96968"/>
              </a:lnTo>
              <a:lnTo>
                <a:pt x="0" y="96968"/>
              </a:lnTo>
              <a:lnTo>
                <a:pt x="0" y="19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4BE03-8C08-4FF7-93ED-46C660D635A8}">
      <dsp:nvSpPr>
        <dsp:cNvPr id="0" name=""/>
        <dsp:cNvSpPr/>
      </dsp:nvSpPr>
      <dsp:spPr>
        <a:xfrm>
          <a:off x="3956454" y="0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Priorität</a:t>
          </a:r>
          <a:r>
            <a:rPr lang="nl-NL" sz="800" kern="1200" dirty="0" smtClean="0">
              <a:solidFill>
                <a:schemeClr val="bg1"/>
              </a:solidFill>
            </a:rPr>
            <a:t> 2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3956454" y="0"/>
        <a:ext cx="919478" cy="459739"/>
      </dsp:txXfrm>
    </dsp:sp>
    <dsp:sp modelId="{86EA4993-731C-4B0A-9DBD-D2D99EF2C028}">
      <dsp:nvSpPr>
        <dsp:cNvPr id="0" name=""/>
        <dsp:cNvSpPr/>
      </dsp:nvSpPr>
      <dsp:spPr>
        <a:xfrm>
          <a:off x="2328471" y="653253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Arbeit</a:t>
          </a:r>
          <a:r>
            <a:rPr lang="nl-NL" sz="800" kern="1200" dirty="0" smtClean="0">
              <a:solidFill>
                <a:schemeClr val="bg1"/>
              </a:solidFill>
            </a:rPr>
            <a:t>, </a:t>
          </a:r>
          <a:r>
            <a:rPr lang="nl-NL" sz="800" kern="1200" dirty="0" err="1" smtClean="0">
              <a:solidFill>
                <a:schemeClr val="bg1"/>
              </a:solidFill>
            </a:rPr>
            <a:t>Ausbildung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und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Kultur</a:t>
          </a:r>
          <a:r>
            <a:rPr lang="nl-NL" sz="800" kern="1200" dirty="0" smtClean="0">
              <a:solidFill>
                <a:schemeClr val="bg1"/>
              </a:solidFill>
            </a:rPr>
            <a:t> (6)</a:t>
          </a:r>
          <a:endParaRPr lang="nl-NL" sz="800" kern="1200" dirty="0"/>
        </a:p>
      </dsp:txBody>
      <dsp:txXfrm>
        <a:off x="2328471" y="653253"/>
        <a:ext cx="919478" cy="459739"/>
      </dsp:txXfrm>
    </dsp:sp>
    <dsp:sp modelId="{DC58089C-D956-4F41-A59B-3F599B07AECB}">
      <dsp:nvSpPr>
        <dsp:cNvPr id="0" name=""/>
        <dsp:cNvSpPr/>
      </dsp:nvSpPr>
      <dsp:spPr>
        <a:xfrm>
          <a:off x="2558341" y="1306082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Kulturachse</a:t>
          </a:r>
          <a:r>
            <a:rPr lang="nl-NL" sz="800" kern="1200" dirty="0" smtClean="0">
              <a:solidFill>
                <a:schemeClr val="bg1"/>
              </a:solidFill>
            </a:rPr>
            <a:t> Nord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2558341" y="1306082"/>
        <a:ext cx="919478" cy="459739"/>
      </dsp:txXfrm>
    </dsp:sp>
    <dsp:sp modelId="{CEF229E6-AC12-45DC-88CD-799636B96394}">
      <dsp:nvSpPr>
        <dsp:cNvPr id="0" name=""/>
        <dsp:cNvSpPr/>
      </dsp:nvSpPr>
      <dsp:spPr>
        <a:xfrm>
          <a:off x="2558341" y="1958912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NOC/NOV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2558341" y="1958912"/>
        <a:ext cx="919478" cy="459739"/>
      </dsp:txXfrm>
    </dsp:sp>
    <dsp:sp modelId="{D8F23D43-832C-4A46-959C-17406C235B9D}">
      <dsp:nvSpPr>
        <dsp:cNvPr id="0" name=""/>
        <dsp:cNvSpPr/>
      </dsp:nvSpPr>
      <dsp:spPr>
        <a:xfrm>
          <a:off x="2558341" y="2611742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Jüdisches</a:t>
          </a:r>
          <a:r>
            <a:rPr lang="nl-NL" sz="800" kern="1200" dirty="0" smtClean="0">
              <a:solidFill>
                <a:schemeClr val="bg1"/>
              </a:solidFill>
            </a:rPr>
            <a:t> Leben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2558341" y="2611742"/>
        <a:ext cx="919478" cy="459739"/>
      </dsp:txXfrm>
    </dsp:sp>
    <dsp:sp modelId="{89EE1049-307A-413C-8FE8-350CC01F6722}">
      <dsp:nvSpPr>
        <dsp:cNvPr id="0" name=""/>
        <dsp:cNvSpPr/>
      </dsp:nvSpPr>
      <dsp:spPr>
        <a:xfrm>
          <a:off x="2558341" y="3264572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Grenzkultur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2558341" y="3264572"/>
        <a:ext cx="919478" cy="459739"/>
      </dsp:txXfrm>
    </dsp:sp>
    <dsp:sp modelId="{23DD7ABD-284B-42C0-B182-6BD27598C93A}">
      <dsp:nvSpPr>
        <dsp:cNvPr id="0" name=""/>
        <dsp:cNvSpPr/>
      </dsp:nvSpPr>
      <dsp:spPr>
        <a:xfrm>
          <a:off x="2558341" y="391740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smtClean="0">
              <a:solidFill>
                <a:schemeClr val="bg1"/>
              </a:solidFill>
            </a:rPr>
            <a:t>Dachprojekt Arbeitsmarkt Nord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2558341" y="3917402"/>
        <a:ext cx="919478" cy="459739"/>
      </dsp:txXfrm>
    </dsp:sp>
    <dsp:sp modelId="{D8EF800C-8793-4CC3-92CD-0C2F014E00F3}">
      <dsp:nvSpPr>
        <dsp:cNvPr id="0" name=""/>
        <dsp:cNvSpPr/>
      </dsp:nvSpPr>
      <dsp:spPr>
        <a:xfrm>
          <a:off x="2558341" y="457023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Arbeitsmarkt</a:t>
          </a:r>
          <a:r>
            <a:rPr lang="nl-NL" sz="800" kern="1200" dirty="0" smtClean="0">
              <a:solidFill>
                <a:schemeClr val="bg1"/>
              </a:solidFill>
            </a:rPr>
            <a:t> Nord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2558341" y="4570232"/>
        <a:ext cx="919478" cy="459739"/>
      </dsp:txXfrm>
    </dsp:sp>
    <dsp:sp modelId="{854B194B-7DDB-432F-A5EE-1A8CA3D462F0}">
      <dsp:nvSpPr>
        <dsp:cNvPr id="0" name=""/>
        <dsp:cNvSpPr/>
      </dsp:nvSpPr>
      <dsp:spPr>
        <a:xfrm>
          <a:off x="3441041" y="653253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Natur</a:t>
          </a:r>
          <a:r>
            <a:rPr lang="nl-NL" sz="800" kern="1200" dirty="0" smtClean="0">
              <a:solidFill>
                <a:schemeClr val="bg1"/>
              </a:solidFill>
            </a:rPr>
            <a:t>, Landschaft </a:t>
          </a:r>
          <a:r>
            <a:rPr lang="nl-NL" sz="800" kern="1200" dirty="0" err="1" smtClean="0">
              <a:solidFill>
                <a:schemeClr val="bg1"/>
              </a:solidFill>
            </a:rPr>
            <a:t>und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Umwelt</a:t>
          </a:r>
          <a:r>
            <a:rPr lang="nl-NL" sz="800" kern="1200" dirty="0" smtClean="0">
              <a:solidFill>
                <a:schemeClr val="bg1"/>
              </a:solidFill>
            </a:rPr>
            <a:t> (4)</a:t>
          </a:r>
          <a:endParaRPr lang="nl-NL" sz="800" kern="1200" dirty="0"/>
        </a:p>
      </dsp:txBody>
      <dsp:txXfrm>
        <a:off x="3441041" y="653253"/>
        <a:ext cx="919478" cy="459739"/>
      </dsp:txXfrm>
    </dsp:sp>
    <dsp:sp modelId="{08CCCCE4-A1BB-4264-9F07-9385AE51B1E9}">
      <dsp:nvSpPr>
        <dsp:cNvPr id="0" name=""/>
        <dsp:cNvSpPr/>
      </dsp:nvSpPr>
      <dsp:spPr>
        <a:xfrm>
          <a:off x="3670910" y="130608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Grenzenlos Moor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3670910" y="1306082"/>
        <a:ext cx="919478" cy="459739"/>
      </dsp:txXfrm>
    </dsp:sp>
    <dsp:sp modelId="{85E92B3D-AA02-4A36-AD6D-84B659E81E9B}">
      <dsp:nvSpPr>
        <dsp:cNvPr id="0" name=""/>
        <dsp:cNvSpPr/>
      </dsp:nvSpPr>
      <dsp:spPr>
        <a:xfrm>
          <a:off x="3670910" y="195891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Watten-Agenda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3670910" y="1958912"/>
        <a:ext cx="919478" cy="459739"/>
      </dsp:txXfrm>
    </dsp:sp>
    <dsp:sp modelId="{2B173200-6CBA-4369-995A-07C2D01D9176}">
      <dsp:nvSpPr>
        <dsp:cNvPr id="0" name=""/>
        <dsp:cNvSpPr/>
      </dsp:nvSpPr>
      <dsp:spPr>
        <a:xfrm>
          <a:off x="3670910" y="261174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B-R(H)APSODIE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3670910" y="2611742"/>
        <a:ext cx="919478" cy="459739"/>
      </dsp:txXfrm>
    </dsp:sp>
    <dsp:sp modelId="{97279F87-A483-4D06-A440-7CB395D65BAC}">
      <dsp:nvSpPr>
        <dsp:cNvPr id="0" name=""/>
        <dsp:cNvSpPr/>
      </dsp:nvSpPr>
      <dsp:spPr>
        <a:xfrm>
          <a:off x="3670910" y="326457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Grensoverschrijdende ecologische verbinding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3670910" y="3264572"/>
        <a:ext cx="919478" cy="459739"/>
      </dsp:txXfrm>
    </dsp:sp>
    <dsp:sp modelId="{22ED19C9-32C3-4167-BC29-5FB9FEBA6642}">
      <dsp:nvSpPr>
        <dsp:cNvPr id="0" name=""/>
        <dsp:cNvSpPr/>
      </dsp:nvSpPr>
      <dsp:spPr>
        <a:xfrm>
          <a:off x="4553610" y="653253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Struktur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und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Demographie</a:t>
          </a:r>
          <a:r>
            <a:rPr lang="nl-NL" sz="800" kern="1200" dirty="0" smtClean="0">
              <a:solidFill>
                <a:schemeClr val="bg1"/>
              </a:solidFill>
            </a:rPr>
            <a:t> (2)</a:t>
          </a:r>
          <a:endParaRPr lang="nl-NL" sz="800" kern="1200" dirty="0"/>
        </a:p>
      </dsp:txBody>
      <dsp:txXfrm>
        <a:off x="4553610" y="653253"/>
        <a:ext cx="919478" cy="459739"/>
      </dsp:txXfrm>
    </dsp:sp>
    <dsp:sp modelId="{53DD62AF-4DC8-443F-9BC4-D5836F77F834}">
      <dsp:nvSpPr>
        <dsp:cNvPr id="0" name=""/>
        <dsp:cNvSpPr/>
      </dsp:nvSpPr>
      <dsp:spPr>
        <a:xfrm>
          <a:off x="4783480" y="1306082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EurHealth-1-health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4783480" y="1306082"/>
        <a:ext cx="919478" cy="459739"/>
      </dsp:txXfrm>
    </dsp:sp>
    <dsp:sp modelId="{5EFD48E7-D02B-4D8E-9E16-80F1E89EDFB8}">
      <dsp:nvSpPr>
        <dsp:cNvPr id="0" name=""/>
        <dsp:cNvSpPr/>
      </dsp:nvSpPr>
      <dsp:spPr>
        <a:xfrm>
          <a:off x="4783480" y="1958912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Common Care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4783480" y="1958912"/>
        <a:ext cx="919478" cy="459739"/>
      </dsp:txXfrm>
    </dsp:sp>
    <dsp:sp modelId="{79DF573D-0A09-4599-89B1-263336D750B9}">
      <dsp:nvSpPr>
        <dsp:cNvPr id="0" name=""/>
        <dsp:cNvSpPr/>
      </dsp:nvSpPr>
      <dsp:spPr>
        <a:xfrm>
          <a:off x="5666179" y="653253"/>
          <a:ext cx="919478" cy="459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err="1" smtClean="0">
              <a:solidFill>
                <a:schemeClr val="bg1"/>
              </a:solidFill>
            </a:rPr>
            <a:t>Netzwerkentwicklung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auf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lokaler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und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regionaler</a:t>
          </a:r>
          <a:r>
            <a:rPr lang="nl-NL" sz="800" kern="1200" dirty="0" smtClean="0">
              <a:solidFill>
                <a:schemeClr val="bg1"/>
              </a:solidFill>
            </a:rPr>
            <a:t> </a:t>
          </a:r>
          <a:r>
            <a:rPr lang="nl-NL" sz="800" kern="1200" dirty="0" err="1" smtClean="0">
              <a:solidFill>
                <a:schemeClr val="bg1"/>
              </a:solidFill>
            </a:rPr>
            <a:t>Ebene</a:t>
          </a:r>
          <a:r>
            <a:rPr lang="nl-NL" sz="800" kern="1200" dirty="0" smtClean="0">
              <a:solidFill>
                <a:schemeClr val="bg1"/>
              </a:solidFill>
            </a:rPr>
            <a:t> (2)</a:t>
          </a:r>
          <a:endParaRPr lang="nl-NL" sz="800" kern="1200" dirty="0"/>
        </a:p>
      </dsp:txBody>
      <dsp:txXfrm>
        <a:off x="5666179" y="653253"/>
        <a:ext cx="919478" cy="459739"/>
      </dsp:txXfrm>
    </dsp:sp>
    <dsp:sp modelId="{14743ABD-FC47-473B-96BB-5693DA4095D8}">
      <dsp:nvSpPr>
        <dsp:cNvPr id="0" name=""/>
        <dsp:cNvSpPr/>
      </dsp:nvSpPr>
      <dsp:spPr>
        <a:xfrm>
          <a:off x="5896049" y="130608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Net(</a:t>
          </a:r>
          <a:r>
            <a:rPr lang="nl-NL" sz="800" kern="1200" dirty="0" err="1" smtClean="0">
              <a:solidFill>
                <a:schemeClr val="bg1"/>
              </a:solidFill>
            </a:rPr>
            <a:t>z</a:t>
          </a:r>
          <a:r>
            <a:rPr lang="nl-NL" sz="800" kern="1200" dirty="0" smtClean="0">
              <a:solidFill>
                <a:schemeClr val="bg1"/>
              </a:solidFill>
            </a:rPr>
            <a:t>)werk+ (150 projecten)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5896049" y="1306082"/>
        <a:ext cx="919478" cy="459739"/>
      </dsp:txXfrm>
    </dsp:sp>
    <dsp:sp modelId="{5250C4BD-1280-4944-ABB8-297B3ABC2713}">
      <dsp:nvSpPr>
        <dsp:cNvPr id="0" name=""/>
        <dsp:cNvSpPr/>
      </dsp:nvSpPr>
      <dsp:spPr>
        <a:xfrm>
          <a:off x="5896049" y="1958912"/>
          <a:ext cx="919478" cy="459739"/>
        </a:xfrm>
        <a:prstGeom prst="rect">
          <a:avLst/>
        </a:prstGeom>
        <a:solidFill>
          <a:srgbClr val="14A0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800" kern="1200" dirty="0" smtClean="0">
              <a:solidFill>
                <a:schemeClr val="bg1"/>
              </a:solidFill>
            </a:rPr>
            <a:t>GPT Bad Nieuweschans</a:t>
          </a:r>
          <a:endParaRPr lang="nl-NL" sz="800" kern="1200" dirty="0">
            <a:solidFill>
              <a:schemeClr val="bg1"/>
            </a:solidFill>
          </a:endParaRPr>
        </a:p>
      </dsp:txBody>
      <dsp:txXfrm>
        <a:off x="5896049" y="1958912"/>
        <a:ext cx="919478" cy="459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B25E9-01DD-4075-9B36-C812248E17BA}" type="datetimeFigureOut">
              <a:rPr lang="de-DE" smtClean="0"/>
              <a:t>26.06.2018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A92BA-26C1-4C2E-96A8-56E968151F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117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9ADD2-FA45-44CA-83C5-107A79FE95E3}" type="datetimeFigureOut">
              <a:rPr lang="de-DE" smtClean="0"/>
              <a:pPr/>
              <a:t>26.06.2018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0BDA-5D76-4AC0-A3DB-91D466B7D99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0BDA-5D76-4AC0-A3DB-91D466B7D992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7"/>
          <p:cNvSpPr>
            <a:spLocks noGrp="1"/>
          </p:cNvSpPr>
          <p:nvPr>
            <p:ph type="pic" sz="quarter" idx="10"/>
          </p:nvPr>
        </p:nvSpPr>
        <p:spPr>
          <a:xfrm>
            <a:off x="376239" y="376238"/>
            <a:ext cx="8424860" cy="46736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4893" y="3169324"/>
            <a:ext cx="177800" cy="101600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158750" y="1690077"/>
            <a:ext cx="3542675" cy="1479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158750" y="1690688"/>
            <a:ext cx="3543300" cy="14779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376239" y="1754118"/>
            <a:ext cx="3320955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27" name="Textplatzhalter 28"/>
          <p:cNvSpPr>
            <a:spLocks noGrp="1"/>
          </p:cNvSpPr>
          <p:nvPr>
            <p:ph type="body" sz="quarter" idx="13"/>
          </p:nvPr>
        </p:nvSpPr>
        <p:spPr>
          <a:xfrm>
            <a:off x="376239" y="2384885"/>
            <a:ext cx="3320955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accent1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8" name="Textplatzhalter 32"/>
          <p:cNvSpPr>
            <a:spLocks noGrp="1"/>
          </p:cNvSpPr>
          <p:nvPr>
            <p:ph type="body" sz="quarter" idx="14"/>
          </p:nvPr>
        </p:nvSpPr>
        <p:spPr>
          <a:xfrm>
            <a:off x="376557" y="2686743"/>
            <a:ext cx="3320955" cy="266700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LNG PILOTS, Nieuweschans, 21. Juli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4E8FA69-1582-744D-84AE-1C80DBC3C52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14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8" y="2590800"/>
            <a:ext cx="3598542" cy="3890962"/>
          </a:xfrm>
        </p:spPr>
        <p:txBody>
          <a:bodyPr>
            <a:normAutofit/>
          </a:bodyPr>
          <a:lstStyle>
            <a:lvl1pPr marL="171450" indent="-171450">
              <a:lnSpc>
                <a:spcPts val="2000"/>
              </a:lnSpc>
              <a:spcBef>
                <a:spcPts val="0"/>
              </a:spcBef>
              <a:buFont typeface="Lucida Grande"/>
              <a:buChar char="+"/>
              <a:defRPr sz="1200" b="0" i="1" kern="1200" spc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23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554358" y="889541"/>
            <a:ext cx="7650998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  <a:endParaRPr lang="de-DE" dirty="0"/>
          </a:p>
        </p:txBody>
      </p:sp>
      <p:sp>
        <p:nvSpPr>
          <p:cNvPr id="2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554358" y="1520308"/>
            <a:ext cx="7650998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accent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  <a:endParaRPr lang="de-DE" dirty="0"/>
          </a:p>
        </p:txBody>
      </p:sp>
      <p:sp>
        <p:nvSpPr>
          <p:cNvPr id="25" name="Textplatzhalter 32"/>
          <p:cNvSpPr>
            <a:spLocks noGrp="1"/>
          </p:cNvSpPr>
          <p:nvPr>
            <p:ph type="body" sz="quarter" idx="12"/>
          </p:nvPr>
        </p:nvSpPr>
        <p:spPr>
          <a:xfrm>
            <a:off x="554676" y="1822166"/>
            <a:ext cx="7650998" cy="266700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  <a:endParaRPr lang="de-DE" dirty="0"/>
          </a:p>
        </p:txBody>
      </p:sp>
      <p:pic>
        <p:nvPicPr>
          <p:cNvPr id="26" name="Bild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732" y="592544"/>
            <a:ext cx="177800" cy="101600"/>
          </a:xfrm>
          <a:prstGeom prst="rect">
            <a:avLst/>
          </a:prstGeom>
        </p:spPr>
      </p:pic>
      <p:sp>
        <p:nvSpPr>
          <p:cNvPr id="8" name="Textplatzhalter 36"/>
          <p:cNvSpPr>
            <a:spLocks noGrp="1"/>
          </p:cNvSpPr>
          <p:nvPr>
            <p:ph type="body" sz="quarter" idx="27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0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/ Einlei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8" y="3997466"/>
            <a:ext cx="8068940" cy="2301733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8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554046" y="889541"/>
            <a:ext cx="8069246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554046" y="1520308"/>
            <a:ext cx="8069246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accent1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0" name="Textplatzhalter 32"/>
          <p:cNvSpPr>
            <a:spLocks noGrp="1"/>
          </p:cNvSpPr>
          <p:nvPr>
            <p:ph type="body" sz="quarter" idx="12"/>
          </p:nvPr>
        </p:nvSpPr>
        <p:spPr>
          <a:xfrm>
            <a:off x="554364" y="1822166"/>
            <a:ext cx="8069246" cy="266700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1" name="Textplatzhalter 36"/>
          <p:cNvSpPr>
            <a:spLocks noGrp="1"/>
          </p:cNvSpPr>
          <p:nvPr>
            <p:ph type="body" sz="quarter" idx="13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732" y="592544"/>
            <a:ext cx="177800" cy="101600"/>
          </a:xfrm>
          <a:prstGeom prst="rect">
            <a:avLst/>
          </a:prstGeom>
        </p:spPr>
      </p:pic>
      <p:sp>
        <p:nvSpPr>
          <p:cNvPr id="14" name="Textplatzhalter 38"/>
          <p:cNvSpPr>
            <a:spLocks noGrp="1"/>
          </p:cNvSpPr>
          <p:nvPr>
            <p:ph type="body" sz="quarter" idx="15"/>
          </p:nvPr>
        </p:nvSpPr>
        <p:spPr>
          <a:xfrm>
            <a:off x="554358" y="2578100"/>
            <a:ext cx="8068940" cy="90776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Font typeface="Lucida Grande"/>
              <a:buNone/>
              <a:defRPr sz="1200" b="1" i="0" kern="1200" spc="0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608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533373" y="376238"/>
            <a:ext cx="4267726" cy="6105524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9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8" y="2578100"/>
            <a:ext cx="3700142" cy="3903662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5573" y="3621926"/>
            <a:ext cx="177800" cy="10160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4366684" y="2144063"/>
            <a:ext cx="3542675" cy="1479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</a:endParaRP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366684" y="2144674"/>
            <a:ext cx="3543300" cy="14779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5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4584173" y="2208104"/>
            <a:ext cx="3320955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6" name="Textplatzhalter 28"/>
          <p:cNvSpPr>
            <a:spLocks noGrp="1"/>
          </p:cNvSpPr>
          <p:nvPr>
            <p:ph type="body" sz="quarter" idx="13"/>
          </p:nvPr>
        </p:nvSpPr>
        <p:spPr>
          <a:xfrm>
            <a:off x="4584173" y="2838871"/>
            <a:ext cx="3320955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accent1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7" name="Textplatzhalter 32"/>
          <p:cNvSpPr>
            <a:spLocks noGrp="1"/>
          </p:cNvSpPr>
          <p:nvPr>
            <p:ph type="body" sz="quarter" idx="15"/>
          </p:nvPr>
        </p:nvSpPr>
        <p:spPr>
          <a:xfrm>
            <a:off x="4584491" y="3140729"/>
            <a:ext cx="3320955" cy="266700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17283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24"/>
          <p:cNvSpPr>
            <a:spLocks noGrp="1"/>
          </p:cNvSpPr>
          <p:nvPr>
            <p:ph type="pic" sz="quarter" idx="15"/>
          </p:nvPr>
        </p:nvSpPr>
        <p:spPr>
          <a:xfrm>
            <a:off x="4870435" y="2835469"/>
            <a:ext cx="3741448" cy="3104762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pic>
        <p:nvPicPr>
          <p:cNvPr id="28" name="Bild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35" y="6235700"/>
            <a:ext cx="161468" cy="101600"/>
          </a:xfrm>
          <a:prstGeom prst="rect">
            <a:avLst/>
          </a:prstGeom>
        </p:spPr>
      </p:pic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554358" y="889541"/>
            <a:ext cx="7650998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5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554358" y="1520308"/>
            <a:ext cx="7650998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accent1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6" name="Textplatzhalter 32"/>
          <p:cNvSpPr>
            <a:spLocks noGrp="1"/>
          </p:cNvSpPr>
          <p:nvPr>
            <p:ph type="body" sz="quarter" idx="12"/>
          </p:nvPr>
        </p:nvSpPr>
        <p:spPr>
          <a:xfrm>
            <a:off x="554676" y="1822166"/>
            <a:ext cx="7650998" cy="266700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7735" y="6235700"/>
            <a:ext cx="161468" cy="101600"/>
          </a:xfrm>
          <a:prstGeom prst="rect">
            <a:avLst/>
          </a:prstGeom>
        </p:spPr>
      </p:pic>
      <p:sp>
        <p:nvSpPr>
          <p:cNvPr id="17" name="Textplatzhalter 36"/>
          <p:cNvSpPr>
            <a:spLocks noGrp="1"/>
          </p:cNvSpPr>
          <p:nvPr>
            <p:ph type="body" sz="quarter" idx="13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sp>
        <p:nvSpPr>
          <p:cNvPr id="21" name="Textplatzhalter 38"/>
          <p:cNvSpPr>
            <a:spLocks noGrp="1"/>
          </p:cNvSpPr>
          <p:nvPr>
            <p:ph type="body" sz="quarter" idx="18"/>
          </p:nvPr>
        </p:nvSpPr>
        <p:spPr>
          <a:xfrm>
            <a:off x="554358" y="2578100"/>
            <a:ext cx="4024504" cy="90776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Font typeface="Lucida Grande"/>
              <a:buNone/>
              <a:defRPr sz="1200" b="1" i="0" kern="1200" spc="0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9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8" y="3997466"/>
            <a:ext cx="4024504" cy="2301733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0" name="Textplatzhalter 36"/>
          <p:cNvSpPr>
            <a:spLocks noGrp="1"/>
          </p:cNvSpPr>
          <p:nvPr>
            <p:ph type="body" sz="quarter" idx="19" hasCustomPrompt="1"/>
          </p:nvPr>
        </p:nvSpPr>
        <p:spPr>
          <a:xfrm>
            <a:off x="4857735" y="2568364"/>
            <a:ext cx="887376" cy="262943"/>
          </a:xfrm>
          <a:solidFill>
            <a:schemeClr val="accent2"/>
          </a:soli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sp>
        <p:nvSpPr>
          <p:cNvPr id="31" name="Textplatzhalter 36"/>
          <p:cNvSpPr>
            <a:spLocks noGrp="1"/>
          </p:cNvSpPr>
          <p:nvPr>
            <p:ph type="body" sz="quarter" idx="20" hasCustomPrompt="1"/>
          </p:nvPr>
        </p:nvSpPr>
        <p:spPr>
          <a:xfrm>
            <a:off x="4870435" y="5972757"/>
            <a:ext cx="792261" cy="262943"/>
          </a:xfrm>
          <a:noFill/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0" i="0" cap="none" baseline="0">
                <a:solidFill>
                  <a:schemeClr val="accent1"/>
                </a:solidFill>
                <a:latin typeface="Times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732" y="592544"/>
            <a:ext cx="1778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7"/>
          <p:cNvSpPr>
            <a:spLocks noGrp="1"/>
          </p:cNvSpPr>
          <p:nvPr>
            <p:ph type="pic" sz="quarter" idx="10"/>
          </p:nvPr>
        </p:nvSpPr>
        <p:spPr>
          <a:xfrm>
            <a:off x="376239" y="592544"/>
            <a:ext cx="8424860" cy="5552279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539" y="6414892"/>
            <a:ext cx="161468" cy="101600"/>
          </a:xfrm>
          <a:prstGeom prst="rect">
            <a:avLst/>
          </a:prstGeom>
        </p:spPr>
      </p:pic>
      <p:sp>
        <p:nvSpPr>
          <p:cNvPr id="8" name="Textplatzhalter 36"/>
          <p:cNvSpPr>
            <a:spLocks noGrp="1"/>
          </p:cNvSpPr>
          <p:nvPr>
            <p:ph type="body" sz="quarter" idx="18" hasCustomPrompt="1"/>
          </p:nvPr>
        </p:nvSpPr>
        <p:spPr>
          <a:xfrm>
            <a:off x="376557" y="329213"/>
            <a:ext cx="887376" cy="262943"/>
          </a:xfrm>
          <a:solidFill>
            <a:schemeClr val="accent2"/>
          </a:soli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sp>
        <p:nvSpPr>
          <p:cNvPr id="9" name="Textplatzhalter 36"/>
          <p:cNvSpPr>
            <a:spLocks noGrp="1"/>
          </p:cNvSpPr>
          <p:nvPr>
            <p:ph type="body" sz="quarter" idx="20" hasCustomPrompt="1"/>
          </p:nvPr>
        </p:nvSpPr>
        <p:spPr>
          <a:xfrm>
            <a:off x="363539" y="6151949"/>
            <a:ext cx="792261" cy="262943"/>
          </a:xfrm>
          <a:noFill/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0" i="0" cap="none" baseline="0">
                <a:solidFill>
                  <a:schemeClr val="accent1"/>
                </a:solidFill>
                <a:latin typeface="Times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3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8" y="1181100"/>
            <a:ext cx="8068940" cy="90776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Font typeface="Lucida Grande"/>
              <a:buNone/>
              <a:defRPr sz="1200" b="1" i="0" kern="1200" spc="0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2" name="Textplatzhalter 38"/>
          <p:cNvSpPr>
            <a:spLocks noGrp="1"/>
          </p:cNvSpPr>
          <p:nvPr>
            <p:ph type="body" sz="quarter" idx="18"/>
          </p:nvPr>
        </p:nvSpPr>
        <p:spPr>
          <a:xfrm>
            <a:off x="554358" y="2590800"/>
            <a:ext cx="8068940" cy="26289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4" name="Textplatzhalter 36"/>
          <p:cNvSpPr>
            <a:spLocks noGrp="1"/>
          </p:cNvSpPr>
          <p:nvPr>
            <p:ph type="body" sz="quarter" idx="13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smtClean="0"/>
              <a:t>LNG PILOTS, Nieuweschans, 21. Juli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4E8FA69-1582-744D-84AE-1C80DBC3C52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63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554358" y="889541"/>
            <a:ext cx="7650998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solidFill>
                  <a:schemeClr val="bg1">
                    <a:lumMod val="65000"/>
                  </a:schemeClr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554358" y="1520308"/>
            <a:ext cx="7650998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bg1">
                    <a:lumMod val="65000"/>
                  </a:schemeClr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554358" y="3556000"/>
            <a:ext cx="765099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554358" y="4622800"/>
            <a:ext cx="765099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V="1">
            <a:off x="2097525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3626836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5156147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V="1">
            <a:off x="6685458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20"/>
          <p:cNvSpPr>
            <a:spLocks noGrp="1"/>
          </p:cNvSpPr>
          <p:nvPr>
            <p:ph type="pic" sz="quarter" idx="12"/>
          </p:nvPr>
        </p:nvSpPr>
        <p:spPr>
          <a:xfrm>
            <a:off x="609600" y="25908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2" name="Bildplatzhalter 20"/>
          <p:cNvSpPr>
            <a:spLocks noGrp="1"/>
          </p:cNvSpPr>
          <p:nvPr>
            <p:ph type="pic" sz="quarter" idx="13"/>
          </p:nvPr>
        </p:nvSpPr>
        <p:spPr>
          <a:xfrm>
            <a:off x="2161025" y="25908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3" name="Bildplatzhalter 20"/>
          <p:cNvSpPr>
            <a:spLocks noGrp="1"/>
          </p:cNvSpPr>
          <p:nvPr>
            <p:ph type="pic" sz="quarter" idx="14"/>
          </p:nvPr>
        </p:nvSpPr>
        <p:spPr>
          <a:xfrm>
            <a:off x="3681039" y="25908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4" name="Bildplatzhalter 20"/>
          <p:cNvSpPr>
            <a:spLocks noGrp="1"/>
          </p:cNvSpPr>
          <p:nvPr>
            <p:ph type="pic" sz="quarter" idx="15"/>
          </p:nvPr>
        </p:nvSpPr>
        <p:spPr>
          <a:xfrm>
            <a:off x="5206947" y="25908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5" name="Bildplatzhalter 20"/>
          <p:cNvSpPr>
            <a:spLocks noGrp="1"/>
          </p:cNvSpPr>
          <p:nvPr>
            <p:ph type="pic" sz="quarter" idx="16"/>
          </p:nvPr>
        </p:nvSpPr>
        <p:spPr>
          <a:xfrm>
            <a:off x="6748958" y="25908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6" name="Bildplatzhalter 20"/>
          <p:cNvSpPr>
            <a:spLocks noGrp="1"/>
          </p:cNvSpPr>
          <p:nvPr>
            <p:ph type="pic" sz="quarter" idx="17"/>
          </p:nvPr>
        </p:nvSpPr>
        <p:spPr>
          <a:xfrm>
            <a:off x="609600" y="36449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7" name="Bildplatzhalter 20"/>
          <p:cNvSpPr>
            <a:spLocks noGrp="1"/>
          </p:cNvSpPr>
          <p:nvPr>
            <p:ph type="pic" sz="quarter" idx="18"/>
          </p:nvPr>
        </p:nvSpPr>
        <p:spPr>
          <a:xfrm>
            <a:off x="2161025" y="36449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8" name="Bildplatzhalter 20"/>
          <p:cNvSpPr>
            <a:spLocks noGrp="1"/>
          </p:cNvSpPr>
          <p:nvPr>
            <p:ph type="pic" sz="quarter" idx="19"/>
          </p:nvPr>
        </p:nvSpPr>
        <p:spPr>
          <a:xfrm>
            <a:off x="3681039" y="36449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9" name="Bildplatzhalter 20"/>
          <p:cNvSpPr>
            <a:spLocks noGrp="1"/>
          </p:cNvSpPr>
          <p:nvPr>
            <p:ph type="pic" sz="quarter" idx="20"/>
          </p:nvPr>
        </p:nvSpPr>
        <p:spPr>
          <a:xfrm>
            <a:off x="5206947" y="36449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0" name="Bildplatzhalter 20"/>
          <p:cNvSpPr>
            <a:spLocks noGrp="1"/>
          </p:cNvSpPr>
          <p:nvPr>
            <p:ph type="pic" sz="quarter" idx="21"/>
          </p:nvPr>
        </p:nvSpPr>
        <p:spPr>
          <a:xfrm>
            <a:off x="6748958" y="36449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1" name="Bildplatzhalter 20"/>
          <p:cNvSpPr>
            <a:spLocks noGrp="1"/>
          </p:cNvSpPr>
          <p:nvPr>
            <p:ph type="pic" sz="quarter" idx="22"/>
          </p:nvPr>
        </p:nvSpPr>
        <p:spPr>
          <a:xfrm>
            <a:off x="609600" y="47117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2" name="Bildplatzhalter 20"/>
          <p:cNvSpPr>
            <a:spLocks noGrp="1"/>
          </p:cNvSpPr>
          <p:nvPr>
            <p:ph type="pic" sz="quarter" idx="23"/>
          </p:nvPr>
        </p:nvSpPr>
        <p:spPr>
          <a:xfrm>
            <a:off x="2161025" y="47117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3" name="Bildplatzhalter 20"/>
          <p:cNvSpPr>
            <a:spLocks noGrp="1"/>
          </p:cNvSpPr>
          <p:nvPr>
            <p:ph type="pic" sz="quarter" idx="24"/>
          </p:nvPr>
        </p:nvSpPr>
        <p:spPr>
          <a:xfrm>
            <a:off x="3681039" y="47117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4" name="Bildplatzhalter 20"/>
          <p:cNvSpPr>
            <a:spLocks noGrp="1"/>
          </p:cNvSpPr>
          <p:nvPr>
            <p:ph type="pic" sz="quarter" idx="25"/>
          </p:nvPr>
        </p:nvSpPr>
        <p:spPr>
          <a:xfrm>
            <a:off x="5206947" y="47117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45" name="Bildplatzhalter 20"/>
          <p:cNvSpPr>
            <a:spLocks noGrp="1"/>
          </p:cNvSpPr>
          <p:nvPr>
            <p:ph type="pic" sz="quarter" idx="26"/>
          </p:nvPr>
        </p:nvSpPr>
        <p:spPr>
          <a:xfrm>
            <a:off x="6748958" y="4711700"/>
            <a:ext cx="1424308" cy="876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cxnSp>
        <p:nvCxnSpPr>
          <p:cNvPr id="27" name="Gerade Verbindung 26"/>
          <p:cNvCxnSpPr/>
          <p:nvPr userDrawn="1"/>
        </p:nvCxnSpPr>
        <p:spPr>
          <a:xfrm>
            <a:off x="554358" y="3556000"/>
            <a:ext cx="765099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 userDrawn="1"/>
        </p:nvCxnSpPr>
        <p:spPr>
          <a:xfrm>
            <a:off x="554358" y="4622800"/>
            <a:ext cx="765099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 userDrawn="1"/>
        </p:nvCxnSpPr>
        <p:spPr>
          <a:xfrm flipV="1">
            <a:off x="2097525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 flipV="1">
            <a:off x="3626836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>
          <a:xfrm flipV="1">
            <a:off x="5156147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 userDrawn="1"/>
        </p:nvCxnSpPr>
        <p:spPr>
          <a:xfrm flipV="1">
            <a:off x="6685458" y="2590800"/>
            <a:ext cx="0" cy="2997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platzhalter 36"/>
          <p:cNvSpPr>
            <a:spLocks noGrp="1"/>
          </p:cNvSpPr>
          <p:nvPr>
            <p:ph type="body" sz="quarter" idx="27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pic>
        <p:nvPicPr>
          <p:cNvPr id="49" name="Bild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pic>
        <p:nvPicPr>
          <p:cNvPr id="50" name="Bild 4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 smtClean="0"/>
              <a:t>LNG PILOTS, Nieuweschans, 21. Juli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4E8FA69-1582-744D-84AE-1C80DBC3C52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198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554357" y="889541"/>
            <a:ext cx="8068624" cy="622300"/>
          </a:xfrm>
        </p:spPr>
        <p:txBody>
          <a:bodyPr rIns="0" bIns="0"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cap="all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1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554357" y="1520308"/>
            <a:ext cx="8068624" cy="291559"/>
          </a:xfrm>
        </p:spPr>
        <p:txBody>
          <a:bodyPr tIns="0" bIns="0">
            <a:normAutofit/>
          </a:bodyPr>
          <a:lstStyle>
            <a:lvl1pPr marL="0" indent="0">
              <a:buNone/>
              <a:defRPr sz="1800" b="1" i="0" cap="all">
                <a:solidFill>
                  <a:schemeClr val="accent1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2" name="Textplatzhalter 32"/>
          <p:cNvSpPr>
            <a:spLocks noGrp="1"/>
          </p:cNvSpPr>
          <p:nvPr>
            <p:ph type="body" sz="quarter" idx="12"/>
          </p:nvPr>
        </p:nvSpPr>
        <p:spPr>
          <a:xfrm>
            <a:off x="554675" y="1822166"/>
            <a:ext cx="8068624" cy="266700"/>
          </a:xfrm>
        </p:spPr>
        <p:txBody>
          <a:bodyPr t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5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7" y="3403600"/>
            <a:ext cx="1795462" cy="18161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2" name="Textplatzhalter 38"/>
          <p:cNvSpPr>
            <a:spLocks noGrp="1"/>
          </p:cNvSpPr>
          <p:nvPr>
            <p:ph type="body" sz="quarter" idx="17"/>
          </p:nvPr>
        </p:nvSpPr>
        <p:spPr>
          <a:xfrm>
            <a:off x="554357" y="2590800"/>
            <a:ext cx="1795462" cy="6096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1" i="0" kern="1200" spc="0"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6" name="Textplatzhalter 38"/>
          <p:cNvSpPr>
            <a:spLocks noGrp="1"/>
          </p:cNvSpPr>
          <p:nvPr>
            <p:ph type="body" sz="quarter" idx="18"/>
          </p:nvPr>
        </p:nvSpPr>
        <p:spPr>
          <a:xfrm>
            <a:off x="2645517" y="3403600"/>
            <a:ext cx="1795462" cy="18161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7" name="Textplatzhalter 38"/>
          <p:cNvSpPr>
            <a:spLocks noGrp="1"/>
          </p:cNvSpPr>
          <p:nvPr>
            <p:ph type="body" sz="quarter" idx="19"/>
          </p:nvPr>
        </p:nvSpPr>
        <p:spPr>
          <a:xfrm>
            <a:off x="2645517" y="2590800"/>
            <a:ext cx="1795462" cy="6096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1" i="0" kern="1200" spc="0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8" name="Textplatzhalter 38"/>
          <p:cNvSpPr>
            <a:spLocks noGrp="1"/>
          </p:cNvSpPr>
          <p:nvPr>
            <p:ph type="body" sz="quarter" idx="20"/>
          </p:nvPr>
        </p:nvSpPr>
        <p:spPr>
          <a:xfrm>
            <a:off x="4736677" y="3403600"/>
            <a:ext cx="1795462" cy="18161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9" name="Textplatzhalter 38"/>
          <p:cNvSpPr>
            <a:spLocks noGrp="1"/>
          </p:cNvSpPr>
          <p:nvPr>
            <p:ph type="body" sz="quarter" idx="21"/>
          </p:nvPr>
        </p:nvSpPr>
        <p:spPr>
          <a:xfrm>
            <a:off x="4736677" y="2590800"/>
            <a:ext cx="1795462" cy="6096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1" i="0" kern="1200" spc="0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30" name="Textplatzhalter 38"/>
          <p:cNvSpPr>
            <a:spLocks noGrp="1"/>
          </p:cNvSpPr>
          <p:nvPr>
            <p:ph type="body" sz="quarter" idx="22"/>
          </p:nvPr>
        </p:nvSpPr>
        <p:spPr>
          <a:xfrm>
            <a:off x="6827837" y="3403600"/>
            <a:ext cx="1795462" cy="18161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kern="1200" spc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31" name="Textplatzhalter 38"/>
          <p:cNvSpPr>
            <a:spLocks noGrp="1"/>
          </p:cNvSpPr>
          <p:nvPr>
            <p:ph type="body" sz="quarter" idx="23"/>
          </p:nvPr>
        </p:nvSpPr>
        <p:spPr>
          <a:xfrm>
            <a:off x="6827837" y="2590800"/>
            <a:ext cx="1795462" cy="6096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1" i="0" kern="1200" spc="0">
                <a:latin typeface=""/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9" name="Textplatzhalter 36"/>
          <p:cNvSpPr>
            <a:spLocks noGrp="1"/>
          </p:cNvSpPr>
          <p:nvPr>
            <p:ph type="body" sz="quarter" idx="13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 smtClean="0"/>
              <a:t>LNG PILOTS, Nieuweschans, 21. Juli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4E8FA69-1582-744D-84AE-1C80DBC3C52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54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8"/>
          <p:cNvSpPr>
            <a:spLocks noGrp="1"/>
          </p:cNvSpPr>
          <p:nvPr>
            <p:ph type="body" sz="quarter" idx="14"/>
          </p:nvPr>
        </p:nvSpPr>
        <p:spPr>
          <a:xfrm>
            <a:off x="554358" y="1181100"/>
            <a:ext cx="8068940" cy="4178300"/>
          </a:xfrm>
        </p:spPr>
        <p:txBody>
          <a:bodyPr>
            <a:normAutofit/>
          </a:bodyPr>
          <a:lstStyle>
            <a:lvl1pPr marL="171450" indent="-171450">
              <a:lnSpc>
                <a:spcPts val="2000"/>
              </a:lnSpc>
              <a:spcBef>
                <a:spcPts val="0"/>
              </a:spcBef>
              <a:buFont typeface="Lucida Grande"/>
              <a:buChar char="+"/>
              <a:defRPr sz="1200" b="0" i="1" kern="1200" spc="0"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9" name="Textplatzhalter 32"/>
          <p:cNvSpPr>
            <a:spLocks noGrp="1"/>
          </p:cNvSpPr>
          <p:nvPr>
            <p:ph type="body" sz="quarter" idx="27"/>
          </p:nvPr>
        </p:nvSpPr>
        <p:spPr>
          <a:xfrm>
            <a:off x="554357" y="5746466"/>
            <a:ext cx="4957762" cy="276999"/>
          </a:xfrm>
        </p:spPr>
        <p:txBody>
          <a:bodyPr t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b="1" i="0" cap="all">
                <a:solidFill>
                  <a:schemeClr val="accent2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  <a:endParaRPr lang="de-DE" dirty="0"/>
          </a:p>
        </p:txBody>
      </p:sp>
      <p:sp>
        <p:nvSpPr>
          <p:cNvPr id="6" name="Textplatzhalter 36"/>
          <p:cNvSpPr>
            <a:spLocks noGrp="1"/>
          </p:cNvSpPr>
          <p:nvPr>
            <p:ph type="body" sz="quarter" idx="13" hasCustomPrompt="1"/>
          </p:nvPr>
        </p:nvSpPr>
        <p:spPr>
          <a:xfrm>
            <a:off x="382907" y="326038"/>
            <a:ext cx="887376" cy="26294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txBody>
          <a:bodyPr wrap="none" lIns="216000" tIns="46800" rIns="216000" bIns="61200" anchor="ctr" anchorCtr="0">
            <a:spAutoFit/>
          </a:bodyPr>
          <a:lstStyle>
            <a:lvl1pPr marL="0" indent="0">
              <a:buNone/>
              <a:defRPr sz="1000" b="1" i="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de-DE" dirty="0" smtClean="0"/>
              <a:t>Thema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557" y="592544"/>
            <a:ext cx="1778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1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LNG PILOTS, Nieuweschans, 21. Juli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8FA69-1582-744D-84AE-1C80DBC3C52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663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8" r:id="rId7"/>
    <p:sldLayoutId id="2147483669" r:id="rId8"/>
    <p:sldLayoutId id="2147483655" r:id="rId9"/>
    <p:sldLayoutId id="2147483658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333333"/>
          </a:solidFill>
          <a:latin typeface="Time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333333"/>
          </a:solidFill>
          <a:latin typeface="Time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333333"/>
          </a:solidFill>
          <a:latin typeface="Time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333333"/>
          </a:solidFill>
          <a:latin typeface="Time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rgbClr val="333333"/>
          </a:solidFill>
          <a:latin typeface="Time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mailto:edr@edr.e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1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 b="15145"/>
          <a:stretch>
            <a:fillRect/>
          </a:stretch>
        </p:blipFill>
        <p:spPr/>
      </p:pic>
      <p:sp>
        <p:nvSpPr>
          <p:cNvPr id="5" name="Rechteck 4"/>
          <p:cNvSpPr/>
          <p:nvPr/>
        </p:nvSpPr>
        <p:spPr>
          <a:xfrm>
            <a:off x="158750" y="1690077"/>
            <a:ext cx="3542675" cy="1479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37516" y="1887118"/>
            <a:ext cx="3263909" cy="553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de-DE" cap="all" dirty="0">
                <a:latin typeface=""/>
              </a:rPr>
              <a:t>EINFACH. ZUSAMMEN.</a:t>
            </a:r>
          </a:p>
          <a:p>
            <a:r>
              <a:rPr lang="de-DE" cap="all" dirty="0">
                <a:latin typeface=""/>
              </a:rPr>
              <a:t>OHNE GRENZEN.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7516" y="2706802"/>
            <a:ext cx="3263909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de-DE" b="1" cap="all" dirty="0" smtClean="0">
                <a:solidFill>
                  <a:schemeClr val="accent2"/>
                </a:solidFill>
                <a:latin typeface=""/>
              </a:rPr>
              <a:t>Logistik</a:t>
            </a:r>
            <a:endParaRPr lang="de-DE" b="1" cap="all" dirty="0">
              <a:solidFill>
                <a:schemeClr val="accent2"/>
              </a:solidFill>
              <a:latin typeface="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7516" y="2429803"/>
            <a:ext cx="3263909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de-DE" b="1" cap="all" dirty="0">
                <a:solidFill>
                  <a:schemeClr val="accent1"/>
                </a:solidFill>
                <a:latin typeface=""/>
              </a:rPr>
              <a:t>Strategische </a:t>
            </a:r>
            <a:r>
              <a:rPr lang="de-DE" b="1" cap="all" dirty="0" smtClean="0">
                <a:solidFill>
                  <a:schemeClr val="accent1"/>
                </a:solidFill>
                <a:latin typeface=""/>
              </a:rPr>
              <a:t>Initiative</a:t>
            </a:r>
            <a:endParaRPr lang="de-DE" b="1" cap="all" dirty="0">
              <a:solidFill>
                <a:schemeClr val="accent1"/>
              </a:solidFill>
              <a:latin typeface="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376556" y="1690075"/>
            <a:ext cx="3832957" cy="2664641"/>
          </a:xfrm>
        </p:spPr>
        <p:txBody>
          <a:bodyPr/>
          <a:lstStyle/>
          <a:p>
            <a:r>
              <a:rPr lang="de-DE" dirty="0" smtClean="0"/>
              <a:t>Einfach zusammen ohne grenzen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376557" y="3621385"/>
            <a:ext cx="3832956" cy="588475"/>
          </a:xfrm>
        </p:spPr>
        <p:txBody>
          <a:bodyPr>
            <a:noAutofit/>
          </a:bodyPr>
          <a:lstStyle/>
          <a:p>
            <a:r>
              <a:rPr lang="de-DE" sz="1400" dirty="0" err="1" smtClean="0"/>
              <a:t>Prioriteiten</a:t>
            </a:r>
            <a:r>
              <a:rPr lang="de-DE" sz="1400" dirty="0" smtClean="0"/>
              <a:t> 1 &amp; 2 INTERREG/EDR</a:t>
            </a:r>
          </a:p>
          <a:p>
            <a:r>
              <a:rPr lang="nl-NL" sz="1400" i="1" dirty="0" err="1" smtClean="0"/>
              <a:t>Prioritäten</a:t>
            </a:r>
            <a:r>
              <a:rPr lang="nl-NL" sz="1400" i="1" dirty="0" smtClean="0"/>
              <a:t> 1 &amp; 2 INTERREG/EDR</a:t>
            </a:r>
            <a:endParaRPr lang="de-DE" sz="1400" i="1" dirty="0" smtClean="0"/>
          </a:p>
          <a:p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376239" y="2931207"/>
            <a:ext cx="3833274" cy="637585"/>
          </a:xfrm>
        </p:spPr>
        <p:txBody>
          <a:bodyPr>
            <a:normAutofit/>
          </a:bodyPr>
          <a:lstStyle/>
          <a:p>
            <a:r>
              <a:rPr lang="de-DE" dirty="0" err="1" smtClean="0"/>
              <a:t>Overzicht</a:t>
            </a:r>
            <a:r>
              <a:rPr lang="de-DE" dirty="0" smtClean="0"/>
              <a:t> </a:t>
            </a:r>
            <a:r>
              <a:rPr lang="de-DE" dirty="0" err="1" smtClean="0"/>
              <a:t>projecten</a:t>
            </a:r>
            <a:r>
              <a:rPr lang="de-DE" dirty="0" smtClean="0"/>
              <a:t> 2018</a:t>
            </a:r>
          </a:p>
          <a:p>
            <a:r>
              <a:rPr lang="nl-NL" i="1" dirty="0" err="1" smtClean="0"/>
              <a:t>Übersicht</a:t>
            </a:r>
            <a:r>
              <a:rPr lang="nl-NL" i="1" dirty="0" smtClean="0"/>
              <a:t> </a:t>
            </a:r>
            <a:r>
              <a:rPr lang="nl-NL" i="1" dirty="0" err="1" smtClean="0"/>
              <a:t>projekte</a:t>
            </a:r>
            <a:r>
              <a:rPr lang="nl-NL" i="1" dirty="0" smtClean="0"/>
              <a:t> 2018</a:t>
            </a:r>
            <a:endParaRPr lang="de-DE" i="1" dirty="0" smtClean="0"/>
          </a:p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385203" y="1698743"/>
            <a:ext cx="3320955" cy="1179872"/>
          </a:xfrm>
        </p:spPr>
        <p:txBody>
          <a:bodyPr>
            <a:noAutofit/>
          </a:bodyPr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Einfach. Zusammen. </a:t>
            </a:r>
          </a:p>
          <a:p>
            <a:r>
              <a:rPr lang="de-DE" dirty="0" smtClean="0"/>
              <a:t>Ohne Grenzen</a:t>
            </a:r>
          </a:p>
          <a:p>
            <a:r>
              <a:rPr lang="de-DE" i="1" dirty="0" err="1" smtClean="0"/>
              <a:t>Eenvoudig</a:t>
            </a:r>
            <a:r>
              <a:rPr lang="de-DE" i="1" dirty="0" smtClean="0"/>
              <a:t>. Samen.</a:t>
            </a:r>
          </a:p>
          <a:p>
            <a:r>
              <a:rPr lang="de-DE" i="1" dirty="0" err="1" smtClean="0"/>
              <a:t>Zonder</a:t>
            </a:r>
            <a:r>
              <a:rPr lang="de-DE" i="1" dirty="0" smtClean="0"/>
              <a:t> grenzen</a:t>
            </a:r>
            <a:endParaRPr lang="de-DE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smtClean="0"/>
              <a:t>RPM INTERREG/EDR, Juni 2018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>
          <a:xfrm>
            <a:off x="5829300" y="4835770"/>
            <a:ext cx="2857500" cy="2593730"/>
          </a:xfrm>
        </p:spPr>
        <p:txBody>
          <a:bodyPr/>
          <a:lstStyle/>
          <a:p>
            <a:fld id="{D4E8FA69-1582-744D-84AE-1C80DBC3C52E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16" name="Bild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219" y="5691594"/>
            <a:ext cx="2298700" cy="10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Strategisch </a:t>
            </a:r>
            <a:r>
              <a:rPr lang="de-DE" dirty="0" err="1" smtClean="0"/>
              <a:t>initiatief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strategische initiative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14A0BC"/>
                </a:solidFill>
              </a:rPr>
              <a:t>Energie &amp; CO2-arme </a:t>
            </a:r>
            <a:r>
              <a:rPr lang="nl-NL" dirty="0" err="1">
                <a:solidFill>
                  <a:srgbClr val="14A0BC"/>
                </a:solidFill>
              </a:rPr>
              <a:t>Wirtschaft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Priorität 1 / </a:t>
            </a:r>
            <a:r>
              <a:rPr lang="de-DE" dirty="0" err="1" smtClean="0"/>
              <a:t>schwerpunkte</a:t>
            </a:r>
            <a:r>
              <a:rPr lang="de-DE" dirty="0" smtClean="0"/>
              <a:t> Priorität 1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554676" y="2252302"/>
            <a:ext cx="4024504" cy="907766"/>
          </a:xfrm>
        </p:spPr>
        <p:txBody>
          <a:bodyPr>
            <a:normAutofit/>
          </a:bodyPr>
          <a:lstStyle/>
          <a:p>
            <a:r>
              <a:rPr lang="de-DE" dirty="0" smtClean="0"/>
              <a:t>PROJEKTE: MARIGREEN, LNG PILOTS, POWER TO FLEX, GROENE CASCADE, KONTAKTLO(O)S LADEN, SEREH, COASTS 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160068"/>
            <a:ext cx="4024504" cy="2950103"/>
          </a:xfrm>
        </p:spPr>
        <p:txBody>
          <a:bodyPr>
            <a:normAutofit fontScale="85000"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ONTWIKKELING “GROENE” MARITIEME INNOVATIES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VERSNELDE INTRODUCTIE LNG ALS ALTERNATIEVE BRANDSTOF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ONTWIKKELING OPSLAGINSTALLATIES DUURZAME ENERGIE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BETERE BENUTTING IN- EN OUTPUTSTROMEN BIOGASKETEN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INNOVATIEF OPLADEN VAN VOERTUIGEN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SCHEPPEN RANDVOORWAARDEN GRENSOVERSCHRIJDENDE ENERGIEMARKT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AANPASSEN CO2-AFVANGINSTALLATIES SCHEEPVAART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r="16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90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Strategisch </a:t>
            </a:r>
            <a:r>
              <a:rPr lang="de-DE" dirty="0" err="1" smtClean="0"/>
              <a:t>initiatief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strategische initiative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HIGH TECH SYSTEMS &amp; MATERIALS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Priorität 1 / </a:t>
            </a:r>
            <a:r>
              <a:rPr lang="de-DE" dirty="0" err="1" smtClean="0"/>
              <a:t>schwerpunkte</a:t>
            </a:r>
            <a:r>
              <a:rPr lang="de-DE" dirty="0" smtClean="0"/>
              <a:t> Priorität 1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554676" y="2252302"/>
            <a:ext cx="4024504" cy="907766"/>
          </a:xfrm>
        </p:spPr>
        <p:txBody>
          <a:bodyPr>
            <a:normAutofit/>
          </a:bodyPr>
          <a:lstStyle/>
          <a:p>
            <a:r>
              <a:rPr lang="de-DE" dirty="0" smtClean="0"/>
              <a:t>PROJEKTE: BIOÖKONOMIE IM NON-FOOD SECTOR / GRÜNE CHEMIE, BIONICA IN HET MKB, ID3AS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160068"/>
            <a:ext cx="4024504" cy="295010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DUURZAME PRODUCT- EN GRONDSTOFINNOVATIES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GECONTINUEERD MET FOCUS OP GROENE CHEMIE IN VERVOLGPROJECT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BIOLOGIE ALS BASIS VOOR INNOVATIES IN SAMENWERKING MET MKB IN DE GRENSREGIO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ONDERZOEK EN ONTWIKKELING VAN SENSORTECHNOLOGIE IN SAMENWERKING MET HET MKB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r="9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2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Strategisch </a:t>
            </a:r>
            <a:r>
              <a:rPr lang="de-DE" dirty="0" err="1" smtClean="0"/>
              <a:t>initiatief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strategische initiative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HEALTH &amp; LIFE SCIENCES 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Priorität 1 / </a:t>
            </a:r>
            <a:r>
              <a:rPr lang="de-DE" dirty="0" err="1" smtClean="0"/>
              <a:t>schwerpunkte</a:t>
            </a:r>
            <a:r>
              <a:rPr lang="de-DE" dirty="0" smtClean="0"/>
              <a:t> Priorität 1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554676" y="2252302"/>
            <a:ext cx="4024504" cy="907766"/>
          </a:xfrm>
        </p:spPr>
        <p:txBody>
          <a:bodyPr>
            <a:normAutofit/>
          </a:bodyPr>
          <a:lstStyle/>
          <a:p>
            <a:r>
              <a:rPr lang="de-DE" dirty="0" smtClean="0"/>
              <a:t>PROJEKT: DAME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160068"/>
            <a:ext cx="4024504" cy="295010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ONTWIKKELING VAN SOFTWARE ALGORTIMEN VOOR HET DETECTEREN VAN AFWIJKINGEN IN MEDISCHE BEELDEN (IMAGING) OP BASIS VAN MACHINE LEARNING</a:t>
            </a:r>
          </a:p>
        </p:txBody>
      </p:sp>
      <p:pic>
        <p:nvPicPr>
          <p:cNvPr id="10" name="Tijdelijke aanduiding voor afbeelding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8" b="22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4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Strategisch </a:t>
            </a:r>
            <a:r>
              <a:rPr lang="de-DE" dirty="0" err="1" smtClean="0"/>
              <a:t>initiatief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strategische initiative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SONSTIGE SEKTOREN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Priorität 1 / </a:t>
            </a:r>
            <a:r>
              <a:rPr lang="de-DE" dirty="0" err="1" smtClean="0"/>
              <a:t>schwerpunkte</a:t>
            </a:r>
            <a:r>
              <a:rPr lang="de-DE" dirty="0" smtClean="0"/>
              <a:t> Priorität 1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554676" y="2252302"/>
            <a:ext cx="4024504" cy="907766"/>
          </a:xfrm>
        </p:spPr>
        <p:txBody>
          <a:bodyPr>
            <a:normAutofit/>
          </a:bodyPr>
          <a:lstStyle/>
          <a:p>
            <a:r>
              <a:rPr lang="de-DE" dirty="0" smtClean="0"/>
              <a:t>PROJEKT: VITAL REGIONS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160068"/>
            <a:ext cx="4024504" cy="295010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ONTWIKKELING 7 NIEUWE INNOVATIEVE PRODUCTEN DOOR 12 MKB’ERS IN SAMENWERKING MET 4 KENNISINSTELLINGEN</a:t>
            </a:r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r="9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09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1 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1 </a:t>
            </a:r>
            <a:endParaRPr lang="de-DE" dirty="0"/>
          </a:p>
        </p:txBody>
      </p:sp>
      <p:sp>
        <p:nvSpPr>
          <p:cNvPr id="10" name="Tekstvak 9"/>
          <p:cNvSpPr txBox="1"/>
          <p:nvPr/>
        </p:nvSpPr>
        <p:spPr>
          <a:xfrm>
            <a:off x="457200" y="1002324"/>
            <a:ext cx="295421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90C112"/>
                </a:solidFill>
              </a:rPr>
              <a:t>Agribusiness</a:t>
            </a:r>
            <a:r>
              <a:rPr lang="nl-NL" b="1" dirty="0" smtClean="0">
                <a:solidFill>
                  <a:srgbClr val="90C112"/>
                </a:solidFill>
              </a:rPr>
              <a:t> &amp; Food: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Binnen 3 </a:t>
            </a:r>
            <a:r>
              <a:rPr lang="nl-NL" dirty="0"/>
              <a:t>projecten </a:t>
            </a:r>
            <a:r>
              <a:rPr lang="nl-NL" dirty="0" smtClean="0"/>
              <a:t>werken cumulatief </a:t>
            </a:r>
            <a:r>
              <a:rPr lang="nl-NL" dirty="0"/>
              <a:t>circa </a:t>
            </a:r>
            <a:r>
              <a:rPr lang="nl-NL" dirty="0" smtClean="0"/>
              <a:t>438 </a:t>
            </a:r>
            <a:r>
              <a:rPr lang="nl-NL" dirty="0"/>
              <a:t>ondernemingen en </a:t>
            </a:r>
            <a:r>
              <a:rPr lang="nl-NL" dirty="0" smtClean="0"/>
              <a:t>26 onderzoeks- en kennisinstellingen </a:t>
            </a:r>
            <a:r>
              <a:rPr lang="nl-NL" dirty="0"/>
              <a:t>grensoverschrijdend </a:t>
            </a:r>
            <a:r>
              <a:rPr lang="nl-NL" dirty="0" smtClean="0"/>
              <a:t>samen </a:t>
            </a:r>
            <a:r>
              <a:rPr lang="nl-NL" dirty="0"/>
              <a:t>om de doelstellingen binnen dit strategisch initiatief </a:t>
            </a:r>
            <a:r>
              <a:rPr lang="nl-NL" dirty="0" smtClean="0"/>
              <a:t>om te zetten.</a:t>
            </a:r>
            <a:endParaRPr lang="nl-NL" dirty="0"/>
          </a:p>
          <a:p>
            <a:endParaRPr lang="nl-NL" dirty="0" smtClean="0"/>
          </a:p>
          <a:p>
            <a:r>
              <a:rPr lang="de-DE" dirty="0">
                <a:solidFill>
                  <a:srgbClr val="14A0BC"/>
                </a:solidFill>
              </a:rPr>
              <a:t>In </a:t>
            </a:r>
            <a:r>
              <a:rPr lang="de-DE" dirty="0" smtClean="0">
                <a:solidFill>
                  <a:srgbClr val="14A0BC"/>
                </a:solidFill>
              </a:rPr>
              <a:t>3 </a:t>
            </a:r>
            <a:r>
              <a:rPr lang="de-DE" dirty="0">
                <a:solidFill>
                  <a:srgbClr val="14A0BC"/>
                </a:solidFill>
              </a:rPr>
              <a:t>Projekten arbeiten rund </a:t>
            </a:r>
            <a:r>
              <a:rPr lang="de-DE" dirty="0" smtClean="0">
                <a:solidFill>
                  <a:srgbClr val="14A0BC"/>
                </a:solidFill>
              </a:rPr>
              <a:t>438 </a:t>
            </a:r>
            <a:r>
              <a:rPr lang="de-DE" dirty="0">
                <a:solidFill>
                  <a:srgbClr val="14A0BC"/>
                </a:solidFill>
              </a:rPr>
              <a:t>Unternehmen und </a:t>
            </a:r>
            <a:r>
              <a:rPr lang="de-DE" dirty="0" smtClean="0">
                <a:solidFill>
                  <a:srgbClr val="14A0BC"/>
                </a:solidFill>
              </a:rPr>
              <a:t>26 </a:t>
            </a:r>
            <a:r>
              <a:rPr lang="de-DE" dirty="0" smtClean="0">
                <a:solidFill>
                  <a:srgbClr val="14A0BC"/>
                </a:solidFill>
              </a:rPr>
              <a:t>Forschungs- </a:t>
            </a:r>
            <a:r>
              <a:rPr lang="de-DE" dirty="0">
                <a:solidFill>
                  <a:srgbClr val="14A0BC"/>
                </a:solidFill>
              </a:rPr>
              <a:t>und </a:t>
            </a:r>
            <a:r>
              <a:rPr lang="de-DE" dirty="0" smtClean="0">
                <a:solidFill>
                  <a:srgbClr val="14A0BC"/>
                </a:solidFill>
              </a:rPr>
              <a:t>Wissenseinrichtungen grenzüberschreitend </a:t>
            </a:r>
            <a:r>
              <a:rPr lang="de-DE" dirty="0">
                <a:solidFill>
                  <a:srgbClr val="14A0BC"/>
                </a:solidFill>
              </a:rPr>
              <a:t>zusammen, um die Ziele dieser strategischen Initiative zu erreichen. </a:t>
            </a:r>
          </a:p>
          <a:p>
            <a:r>
              <a:rPr lang="nl-NL" dirty="0" smtClean="0"/>
              <a:t/>
            </a:r>
            <a:br>
              <a:rPr lang="nl-NL" dirty="0" smtClean="0"/>
            </a:br>
            <a:endParaRPr lang="nl-NL" b="1" dirty="0">
              <a:solidFill>
                <a:srgbClr val="90C112"/>
              </a:solidFill>
            </a:endParaRPr>
          </a:p>
          <a:p>
            <a:endParaRPr lang="nl-NL" b="1" dirty="0">
              <a:solidFill>
                <a:srgbClr val="90C112"/>
              </a:solidFill>
            </a:endParaRPr>
          </a:p>
          <a:p>
            <a:endParaRPr lang="de-DE" dirty="0"/>
          </a:p>
        </p:txBody>
      </p:sp>
      <p:graphicFrame>
        <p:nvGraphicFramePr>
          <p:cNvPr id="14" name="Grafiek 13"/>
          <p:cNvGraphicFramePr/>
          <p:nvPr>
            <p:extLst>
              <p:ext uri="{D42A27DB-BD31-4B8C-83A1-F6EECF244321}">
                <p14:modId xmlns:p14="http://schemas.microsoft.com/office/powerpoint/2010/main" val="3323244567"/>
              </p:ext>
            </p:extLst>
          </p:nvPr>
        </p:nvGraphicFramePr>
        <p:xfrm>
          <a:off x="3681045" y="1002324"/>
          <a:ext cx="5070231" cy="3948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kstvak 14"/>
          <p:cNvSpPr txBox="1"/>
          <p:nvPr/>
        </p:nvSpPr>
        <p:spPr>
          <a:xfrm>
            <a:off x="4070838" y="5047760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Totale kosten binnen strategisch initiatief: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strategische </a:t>
            </a:r>
            <a:r>
              <a:rPr lang="nl-NL" b="1" dirty="0" err="1" smtClean="0">
                <a:solidFill>
                  <a:srgbClr val="90C112"/>
                </a:solidFill>
              </a:rPr>
              <a:t>Initiative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€11.866.852,50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1 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1 </a:t>
            </a:r>
            <a:endParaRPr lang="de-DE" dirty="0"/>
          </a:p>
        </p:txBody>
      </p:sp>
      <p:sp>
        <p:nvSpPr>
          <p:cNvPr id="10" name="Tekstvak 9"/>
          <p:cNvSpPr txBox="1"/>
          <p:nvPr/>
        </p:nvSpPr>
        <p:spPr>
          <a:xfrm>
            <a:off x="457200" y="874308"/>
            <a:ext cx="289266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90C112"/>
                </a:solidFill>
              </a:rPr>
              <a:t>Energie &amp; CO2-arme </a:t>
            </a:r>
            <a:r>
              <a:rPr lang="nl-NL" b="1" dirty="0" err="1">
                <a:solidFill>
                  <a:srgbClr val="90C112"/>
                </a:solidFill>
              </a:rPr>
              <a:t>Wirtschaft</a:t>
            </a:r>
            <a:endParaRPr lang="nl-NL" b="1" dirty="0">
              <a:solidFill>
                <a:srgbClr val="90C112"/>
              </a:solidFill>
            </a:endParaRPr>
          </a:p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Binnen </a:t>
            </a:r>
            <a:r>
              <a:rPr lang="nl-NL" dirty="0" smtClean="0"/>
              <a:t>7 projecten werken circa 187 ondernemingen </a:t>
            </a:r>
            <a:r>
              <a:rPr lang="nl-NL" dirty="0" smtClean="0"/>
              <a:t>en 26 onderzoeks- en </a:t>
            </a:r>
            <a:r>
              <a:rPr lang="nl-NL" dirty="0" smtClean="0"/>
              <a:t>kennisinstellingen grensoverschrijdend samen om de doelstellingen binnen de strategisch initiatief om te zetten.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de-DE" dirty="0">
                <a:solidFill>
                  <a:srgbClr val="14A0BC"/>
                </a:solidFill>
              </a:rPr>
              <a:t>In </a:t>
            </a:r>
            <a:r>
              <a:rPr lang="de-DE" dirty="0" smtClean="0">
                <a:solidFill>
                  <a:srgbClr val="14A0BC"/>
                </a:solidFill>
              </a:rPr>
              <a:t>7 </a:t>
            </a:r>
            <a:r>
              <a:rPr lang="de-DE" dirty="0">
                <a:solidFill>
                  <a:srgbClr val="14A0BC"/>
                </a:solidFill>
              </a:rPr>
              <a:t>Projekten arbeiten rund </a:t>
            </a:r>
            <a:r>
              <a:rPr lang="de-DE" dirty="0" smtClean="0">
                <a:solidFill>
                  <a:srgbClr val="14A0BC"/>
                </a:solidFill>
              </a:rPr>
              <a:t>187 </a:t>
            </a:r>
            <a:r>
              <a:rPr lang="de-DE" dirty="0">
                <a:solidFill>
                  <a:srgbClr val="14A0BC"/>
                </a:solidFill>
              </a:rPr>
              <a:t>Unternehmen und </a:t>
            </a:r>
            <a:r>
              <a:rPr lang="de-DE" dirty="0">
                <a:solidFill>
                  <a:srgbClr val="14A0BC"/>
                </a:solidFill>
              </a:rPr>
              <a:t> 26 Forschungs- und Wissenseinrichtungen grenzüberschreitend zusammen, um die Ziele dieser strategischen Initiative zu erreichen. </a:t>
            </a:r>
          </a:p>
          <a:p>
            <a:endParaRPr lang="de-DE" dirty="0">
              <a:solidFill>
                <a:srgbClr val="14A0BC"/>
              </a:solidFill>
            </a:endParaRPr>
          </a:p>
          <a:p>
            <a:endParaRPr lang="de-DE" dirty="0">
              <a:solidFill>
                <a:srgbClr val="14A0BC"/>
              </a:solidFill>
            </a:endParaRPr>
          </a:p>
          <a:p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473883864"/>
              </p:ext>
            </p:extLst>
          </p:nvPr>
        </p:nvGraphicFramePr>
        <p:xfrm>
          <a:off x="3634153" y="1002324"/>
          <a:ext cx="5272454" cy="364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4125056" y="5040154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Totale kosten binnen strategisch initiatief: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strategische </a:t>
            </a:r>
            <a:r>
              <a:rPr lang="nl-NL" b="1" dirty="0" err="1" smtClean="0">
                <a:solidFill>
                  <a:srgbClr val="90C112"/>
                </a:solidFill>
              </a:rPr>
              <a:t>Initiative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€30.071.869,28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1 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1 </a:t>
            </a:r>
            <a:endParaRPr lang="de-DE" dirty="0"/>
          </a:p>
        </p:txBody>
      </p:sp>
      <p:sp>
        <p:nvSpPr>
          <p:cNvPr id="10" name="Tekstvak 9"/>
          <p:cNvSpPr txBox="1"/>
          <p:nvPr/>
        </p:nvSpPr>
        <p:spPr>
          <a:xfrm>
            <a:off x="457200" y="1002324"/>
            <a:ext cx="29014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90C112"/>
                </a:solidFill>
              </a:rPr>
              <a:t>High Tech Systems &amp; </a:t>
            </a:r>
            <a:r>
              <a:rPr lang="nl-NL" b="1" dirty="0" err="1" smtClean="0">
                <a:solidFill>
                  <a:srgbClr val="90C112"/>
                </a:solidFill>
              </a:rPr>
              <a:t>Materials</a:t>
            </a:r>
            <a:endParaRPr lang="nl-NL" b="1" dirty="0">
              <a:solidFill>
                <a:srgbClr val="90C112"/>
              </a:solidFill>
            </a:endParaRPr>
          </a:p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Binnen </a:t>
            </a:r>
            <a:r>
              <a:rPr lang="nl-NL" dirty="0" smtClean="0"/>
              <a:t>4 projecten werken circa 440 ondernemingen </a:t>
            </a:r>
            <a:r>
              <a:rPr lang="nl-NL" dirty="0" smtClean="0"/>
              <a:t>en 36 onderzoeks- en </a:t>
            </a:r>
            <a:r>
              <a:rPr lang="nl-NL" dirty="0" smtClean="0"/>
              <a:t>kennisinstellingen grensoverschrijdend samen om de doelstellingen binnen de strategisch initiatief om te zetten.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de-DE" dirty="0">
                <a:solidFill>
                  <a:srgbClr val="14A0BC"/>
                </a:solidFill>
              </a:rPr>
              <a:t>In 4</a:t>
            </a:r>
            <a:r>
              <a:rPr lang="de-DE" dirty="0" smtClean="0">
                <a:solidFill>
                  <a:srgbClr val="14A0BC"/>
                </a:solidFill>
              </a:rPr>
              <a:t> </a:t>
            </a:r>
            <a:r>
              <a:rPr lang="de-DE" dirty="0">
                <a:solidFill>
                  <a:srgbClr val="14A0BC"/>
                </a:solidFill>
              </a:rPr>
              <a:t>Projekten arbeiten rund </a:t>
            </a:r>
            <a:r>
              <a:rPr lang="de-DE" dirty="0" smtClean="0">
                <a:solidFill>
                  <a:srgbClr val="14A0BC"/>
                </a:solidFill>
              </a:rPr>
              <a:t>440 </a:t>
            </a:r>
            <a:r>
              <a:rPr lang="de-DE" dirty="0">
                <a:solidFill>
                  <a:srgbClr val="14A0BC"/>
                </a:solidFill>
              </a:rPr>
              <a:t>Unternehmen und </a:t>
            </a:r>
            <a:r>
              <a:rPr lang="de-DE" dirty="0">
                <a:solidFill>
                  <a:srgbClr val="14A0BC"/>
                </a:solidFill>
              </a:rPr>
              <a:t>36 Forschungs- und Wissenseinrichtungen </a:t>
            </a:r>
            <a:r>
              <a:rPr lang="de-DE" dirty="0">
                <a:solidFill>
                  <a:srgbClr val="14A0BC"/>
                </a:solidFill>
              </a:rPr>
              <a:t>grenzüberschreitend zusammen, um die Ziele dieser strategischen Initiative zu erreichen. </a:t>
            </a:r>
          </a:p>
          <a:p>
            <a:endParaRPr lang="de-DE" dirty="0">
              <a:solidFill>
                <a:srgbClr val="14A0BC"/>
              </a:solidFill>
            </a:endParaRPr>
          </a:p>
          <a:p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2759892182"/>
              </p:ext>
            </p:extLst>
          </p:nvPr>
        </p:nvGraphicFramePr>
        <p:xfrm>
          <a:off x="3358662" y="10023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4125056" y="5040154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Totale kosten binnen strategisch initiatief: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strategische </a:t>
            </a:r>
            <a:r>
              <a:rPr lang="nl-NL" b="1" dirty="0" err="1" smtClean="0">
                <a:solidFill>
                  <a:srgbClr val="90C112"/>
                </a:solidFill>
              </a:rPr>
              <a:t>Initiative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€27.195.830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1 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1 </a:t>
            </a:r>
            <a:endParaRPr lang="de-DE" dirty="0"/>
          </a:p>
        </p:txBody>
      </p:sp>
      <p:sp>
        <p:nvSpPr>
          <p:cNvPr id="10" name="Tekstvak 9"/>
          <p:cNvSpPr txBox="1"/>
          <p:nvPr/>
        </p:nvSpPr>
        <p:spPr>
          <a:xfrm>
            <a:off x="457200" y="1002324"/>
            <a:ext cx="29014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90C112"/>
                </a:solidFill>
              </a:rPr>
              <a:t>Health &amp; life Sciences + </a:t>
            </a:r>
            <a:r>
              <a:rPr lang="nl-NL" b="1" dirty="0" err="1" smtClean="0">
                <a:solidFill>
                  <a:srgbClr val="90C112"/>
                </a:solidFill>
              </a:rPr>
              <a:t>Sonstige</a:t>
            </a:r>
            <a:r>
              <a:rPr lang="nl-NL" b="1" dirty="0" smtClean="0">
                <a:solidFill>
                  <a:srgbClr val="90C112"/>
                </a:solidFill>
              </a:rPr>
              <a:t> Sektoren</a:t>
            </a:r>
            <a:endParaRPr lang="nl-NL" b="1" dirty="0">
              <a:solidFill>
                <a:srgbClr val="90C112"/>
              </a:solidFill>
            </a:endParaRPr>
          </a:p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Binnen </a:t>
            </a:r>
            <a:r>
              <a:rPr lang="nl-NL" dirty="0" smtClean="0"/>
              <a:t>2 projecten werken circa 22 ondernemingen </a:t>
            </a:r>
            <a:r>
              <a:rPr lang="nl-NL" dirty="0" smtClean="0"/>
              <a:t>en 19 onderzoeks- en </a:t>
            </a:r>
            <a:r>
              <a:rPr lang="nl-NL" dirty="0" smtClean="0"/>
              <a:t>kennisinstellingen grensoverschrijdend samen om de doelstellingen binnen de strategische initiatieven om te zetten. 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de-DE" dirty="0">
                <a:solidFill>
                  <a:srgbClr val="14A0BC"/>
                </a:solidFill>
              </a:rPr>
              <a:t>In </a:t>
            </a:r>
            <a:r>
              <a:rPr lang="de-DE" dirty="0" smtClean="0">
                <a:solidFill>
                  <a:srgbClr val="14A0BC"/>
                </a:solidFill>
              </a:rPr>
              <a:t>2 </a:t>
            </a:r>
            <a:r>
              <a:rPr lang="de-DE" dirty="0">
                <a:solidFill>
                  <a:srgbClr val="14A0BC"/>
                </a:solidFill>
              </a:rPr>
              <a:t>Projekten arbeiten rund </a:t>
            </a:r>
            <a:r>
              <a:rPr lang="de-DE" dirty="0" smtClean="0">
                <a:solidFill>
                  <a:srgbClr val="14A0BC"/>
                </a:solidFill>
              </a:rPr>
              <a:t>22 </a:t>
            </a:r>
            <a:r>
              <a:rPr lang="de-DE" dirty="0">
                <a:solidFill>
                  <a:srgbClr val="14A0BC"/>
                </a:solidFill>
              </a:rPr>
              <a:t>Unternehmen </a:t>
            </a:r>
            <a:r>
              <a:rPr lang="de-DE" dirty="0" smtClean="0">
                <a:solidFill>
                  <a:srgbClr val="14A0BC"/>
                </a:solidFill>
              </a:rPr>
              <a:t>und </a:t>
            </a:r>
            <a:r>
              <a:rPr lang="de-DE" dirty="0">
                <a:solidFill>
                  <a:srgbClr val="14A0BC"/>
                </a:solidFill>
              </a:rPr>
              <a:t>19 Forschungs- und Wissenseinrichtungen grenzüberschreitend </a:t>
            </a:r>
            <a:r>
              <a:rPr lang="de-DE" dirty="0">
                <a:solidFill>
                  <a:srgbClr val="14A0BC"/>
                </a:solidFill>
              </a:rPr>
              <a:t>zusammen, um die Ziele dieser strategischen </a:t>
            </a:r>
            <a:r>
              <a:rPr lang="de-DE" dirty="0" smtClean="0">
                <a:solidFill>
                  <a:srgbClr val="14A0BC"/>
                </a:solidFill>
              </a:rPr>
              <a:t>Initiativen </a:t>
            </a:r>
            <a:r>
              <a:rPr lang="de-DE" dirty="0">
                <a:solidFill>
                  <a:srgbClr val="14A0BC"/>
                </a:solidFill>
              </a:rPr>
              <a:t>zu erreichen. </a:t>
            </a:r>
          </a:p>
          <a:p>
            <a:endParaRPr lang="de-DE" dirty="0">
              <a:solidFill>
                <a:srgbClr val="14A0BC"/>
              </a:solidFill>
            </a:endParaRPr>
          </a:p>
          <a:p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263357621"/>
              </p:ext>
            </p:extLst>
          </p:nvPr>
        </p:nvGraphicFramePr>
        <p:xfrm>
          <a:off x="3358662" y="101893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4125056" y="4943438"/>
            <a:ext cx="42906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Totale kosten binnen strategische initiatieven: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strategische </a:t>
            </a:r>
            <a:r>
              <a:rPr lang="nl-NL" b="1" dirty="0" err="1" smtClean="0">
                <a:solidFill>
                  <a:srgbClr val="90C112"/>
                </a:solidFill>
              </a:rPr>
              <a:t>Initiativen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€2.947.546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1 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1 </a:t>
            </a:r>
            <a:endParaRPr lang="de-DE" dirty="0"/>
          </a:p>
        </p:txBody>
      </p:sp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1685121414"/>
              </p:ext>
            </p:extLst>
          </p:nvPr>
        </p:nvGraphicFramePr>
        <p:xfrm>
          <a:off x="1" y="844062"/>
          <a:ext cx="9144000" cy="585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88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/>
              <a:t>1</a:t>
            </a:r>
            <a:r>
              <a:rPr lang="nl-NL" dirty="0" smtClean="0"/>
              <a:t>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/>
              <a:t>1</a:t>
            </a:r>
            <a:r>
              <a:rPr lang="nl-NL" dirty="0" smtClean="0"/>
              <a:t> </a:t>
            </a:r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991069671"/>
              </p:ext>
            </p:extLst>
          </p:nvPr>
        </p:nvGraphicFramePr>
        <p:xfrm>
          <a:off x="0" y="1045308"/>
          <a:ext cx="9144000" cy="5812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33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Prioriteiten binnen het programma</a:t>
            </a:r>
          </a:p>
          <a:p>
            <a:r>
              <a:rPr lang="de-DE" b="1" dirty="0">
                <a:solidFill>
                  <a:srgbClr val="90C112"/>
                </a:solidFill>
              </a:rPr>
              <a:t>Prioritäten des Programms</a:t>
            </a:r>
            <a:endParaRPr lang="de-DE" b="1" dirty="0" smtClean="0">
              <a:solidFill>
                <a:srgbClr val="90C112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Goedgekeurde</a:t>
            </a:r>
            <a:r>
              <a:rPr lang="de-DE" dirty="0" smtClean="0"/>
              <a:t> </a:t>
            </a:r>
            <a:r>
              <a:rPr lang="de-DE" dirty="0" err="1"/>
              <a:t>p</a:t>
            </a:r>
            <a:r>
              <a:rPr lang="de-DE" dirty="0" err="1" smtClean="0"/>
              <a:t>rojecten</a:t>
            </a:r>
            <a:r>
              <a:rPr lang="de-DE" dirty="0" smtClean="0"/>
              <a:t> </a:t>
            </a:r>
            <a:r>
              <a:rPr lang="de-DE" dirty="0" err="1" smtClean="0"/>
              <a:t>prioriteit</a:t>
            </a:r>
            <a:r>
              <a:rPr lang="de-DE" dirty="0"/>
              <a:t> </a:t>
            </a:r>
            <a:r>
              <a:rPr lang="de-DE" dirty="0" smtClean="0"/>
              <a:t>1 &amp; 2</a:t>
            </a:r>
          </a:p>
          <a:p>
            <a:r>
              <a:rPr lang="nl-NL" b="1" dirty="0" err="1" smtClean="0">
                <a:solidFill>
                  <a:srgbClr val="90C112"/>
                </a:solidFill>
              </a:rPr>
              <a:t>Genehmigte</a:t>
            </a:r>
            <a:r>
              <a:rPr lang="nl-NL" b="1" dirty="0" smtClean="0">
                <a:solidFill>
                  <a:srgbClr val="90C112"/>
                </a:solidFill>
              </a:rPr>
              <a:t> </a:t>
            </a:r>
            <a:r>
              <a:rPr lang="nl-NL" b="1" dirty="0" err="1" smtClean="0">
                <a:solidFill>
                  <a:srgbClr val="90C112"/>
                </a:solidFill>
              </a:rPr>
              <a:t>Projekte</a:t>
            </a:r>
            <a:r>
              <a:rPr lang="nl-NL" b="1" dirty="0" smtClean="0">
                <a:solidFill>
                  <a:srgbClr val="90C112"/>
                </a:solidFill>
              </a:rPr>
              <a:t> ins </a:t>
            </a:r>
            <a:r>
              <a:rPr lang="nl-NL" b="1" dirty="0" err="1" smtClean="0">
                <a:solidFill>
                  <a:srgbClr val="90C112"/>
                </a:solidFill>
              </a:rPr>
              <a:t>Priorität</a:t>
            </a:r>
            <a:r>
              <a:rPr lang="nl-NL" b="1" dirty="0" smtClean="0">
                <a:solidFill>
                  <a:srgbClr val="90C112"/>
                </a:solidFill>
              </a:rPr>
              <a:t> 1 &amp; 2</a:t>
            </a:r>
            <a:endParaRPr lang="de-DE" b="1" dirty="0" smtClean="0">
              <a:solidFill>
                <a:srgbClr val="90C112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Kosten en </a:t>
            </a:r>
            <a:r>
              <a:rPr lang="de-DE" dirty="0" err="1" smtClean="0"/>
              <a:t>kostenverdeling</a:t>
            </a:r>
            <a:endParaRPr lang="de-DE" dirty="0" smtClean="0"/>
          </a:p>
          <a:p>
            <a:r>
              <a:rPr lang="de-DE" b="1" dirty="0">
                <a:solidFill>
                  <a:srgbClr val="90C112"/>
                </a:solidFill>
              </a:rPr>
              <a:t>Kosten und Kostenverteilung</a:t>
            </a:r>
            <a:endParaRPr lang="de-DE" b="1" dirty="0" smtClean="0">
              <a:solidFill>
                <a:srgbClr val="90C112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r>
              <a:rPr lang="nl-NL" dirty="0" smtClean="0"/>
              <a:t>Samenvatting belangrijkste resultaten</a:t>
            </a:r>
          </a:p>
          <a:p>
            <a:r>
              <a:rPr lang="nl-NL" b="1" dirty="0" err="1" smtClean="0">
                <a:solidFill>
                  <a:srgbClr val="90C112"/>
                </a:solidFill>
              </a:rPr>
              <a:t>Fassung</a:t>
            </a:r>
            <a:r>
              <a:rPr lang="nl-NL" b="1" dirty="0" smtClean="0">
                <a:solidFill>
                  <a:srgbClr val="90C112"/>
                </a:solidFill>
              </a:rPr>
              <a:t> </a:t>
            </a:r>
            <a:r>
              <a:rPr lang="nl-NL" b="1" dirty="0" err="1" smtClean="0">
                <a:solidFill>
                  <a:srgbClr val="90C112"/>
                </a:solidFill>
              </a:rPr>
              <a:t>von</a:t>
            </a:r>
            <a:r>
              <a:rPr lang="nl-NL" b="1" dirty="0" smtClean="0">
                <a:solidFill>
                  <a:srgbClr val="90C112"/>
                </a:solidFill>
              </a:rPr>
              <a:t> wichtige </a:t>
            </a:r>
            <a:r>
              <a:rPr lang="nl-NL" b="1" dirty="0" err="1" smtClean="0">
                <a:solidFill>
                  <a:srgbClr val="90C112"/>
                </a:solidFill>
              </a:rPr>
              <a:t>Ergebnisse</a:t>
            </a:r>
            <a:endParaRPr lang="de-DE" b="1" dirty="0">
              <a:solidFill>
                <a:srgbClr val="90C112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INTERREG V A DEUTSCHLAND-NEDERLAND EDR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OVERZICHT PROJECTEN 2018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Übersicht der </a:t>
            </a:r>
            <a:r>
              <a:rPr lang="de-DE" dirty="0" err="1" smtClean="0"/>
              <a:t>projekte</a:t>
            </a:r>
            <a:r>
              <a:rPr lang="de-DE" dirty="0" smtClean="0"/>
              <a:t> 2018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382907" y="326038"/>
            <a:ext cx="3504366" cy="262943"/>
          </a:xfrm>
        </p:spPr>
        <p:txBody>
          <a:bodyPr/>
          <a:lstStyle/>
          <a:p>
            <a:r>
              <a:rPr lang="de-DE" dirty="0" err="1" smtClean="0"/>
              <a:t>Inhoudsopgave</a:t>
            </a:r>
            <a:r>
              <a:rPr lang="de-DE" dirty="0" smtClean="0"/>
              <a:t> / Inhalt der </a:t>
            </a:r>
            <a:r>
              <a:rPr lang="de-DE" dirty="0" err="1" smtClean="0"/>
              <a:t>präsentation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825500" y="3253152"/>
            <a:ext cx="3327400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825500" y="4162016"/>
            <a:ext cx="3327400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825500" y="5210255"/>
            <a:ext cx="3327400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21" descr="Karte-ohne-Legend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403" y="1135875"/>
            <a:ext cx="4669201" cy="5256987"/>
          </a:xfrm>
          <a:prstGeom prst="rect">
            <a:avLst/>
          </a:prstGeom>
        </p:spPr>
      </p:pic>
      <p:cxnSp>
        <p:nvCxnSpPr>
          <p:cNvPr id="11" name="Gerade Verbindung 13"/>
          <p:cNvCxnSpPr/>
          <p:nvPr/>
        </p:nvCxnSpPr>
        <p:spPr>
          <a:xfrm>
            <a:off x="825500" y="6110001"/>
            <a:ext cx="3327400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7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thema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Arbeit, </a:t>
            </a:r>
            <a:r>
              <a:rPr lang="de-DE" dirty="0" err="1" smtClean="0"/>
              <a:t>ausbildung</a:t>
            </a:r>
            <a:r>
              <a:rPr lang="de-DE" dirty="0" smtClean="0"/>
              <a:t> und </a:t>
            </a:r>
            <a:r>
              <a:rPr lang="de-DE" dirty="0" err="1" smtClean="0"/>
              <a:t>kultur</a:t>
            </a:r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Werken, onderwijs en cultuur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</a:t>
            </a:r>
            <a:r>
              <a:rPr lang="de-DE" dirty="0" err="1" smtClean="0"/>
              <a:t>Prioriteit</a:t>
            </a:r>
            <a:r>
              <a:rPr lang="de-DE" dirty="0" smtClean="0"/>
              <a:t> 2 / </a:t>
            </a:r>
            <a:r>
              <a:rPr lang="de-DE" dirty="0" err="1" smtClean="0"/>
              <a:t>schwerpunkte</a:t>
            </a:r>
            <a:r>
              <a:rPr lang="de-DE" dirty="0" smtClean="0"/>
              <a:t> Priorität 2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553664" y="2252302"/>
            <a:ext cx="4024504" cy="907766"/>
          </a:xfrm>
        </p:spPr>
        <p:txBody>
          <a:bodyPr>
            <a:normAutofit/>
          </a:bodyPr>
          <a:lstStyle/>
          <a:p>
            <a:r>
              <a:rPr lang="de-DE" dirty="0" smtClean="0"/>
              <a:t>PROJEKTE: (DACHPROJEKT) ARBEITSMARKT NORD, KULTURACHSE NORD, NOC/NOV, JÜDISCHES LEBEN, GRENZKULTUR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028666"/>
            <a:ext cx="4024504" cy="2454365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ARBEITSMARKT NORD: 125 PARTNERS IN DEELPROJECTEN DIE SAMENWERKEN AAN GRENSOVERSCHRIJDENDE ONDERWIJS- EN </a:t>
            </a:r>
            <a:r>
              <a:rPr lang="nl-NL" dirty="0" smtClean="0">
                <a:sym typeface="Wingdings" panose="05000000000000000000" pitchFamily="2" charset="2"/>
              </a:rPr>
              <a:t>ARBEIDSMARKTREGIO</a:t>
            </a: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STIMULEREN GRENSOVERSCHRIJDEND MUSEUMBEZOEK </a:t>
            </a:r>
            <a:r>
              <a:rPr lang="nl-NL" dirty="0" smtClean="0">
                <a:sym typeface="Wingdings" panose="05000000000000000000" pitchFamily="2" charset="2"/>
              </a:rPr>
              <a:t> THE AMERICAN DREAM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BEVORDEREN INTERCULTURELE DIALOOG EN WEDERZIJDS RESPECT/BEGRIP DOOR MIDDEL VAN GRENSOVERSCHRIJDENDE CONCERTEN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ONDERZOEK NAAR JOODSE MIGRATIEGESCHIEDENIS IN DE GRENSREGIO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ZICHTBAAR MAKEN VAN IMMATERIEEL CULTUREEL ERFGOED EN DE ONTWIKKELING VAN GEMEENSCHAPPELIJKE TOEKOMSTSTRATEGIEËN</a:t>
            </a:r>
          </a:p>
          <a:p>
            <a:r>
              <a:rPr lang="nl-NL" dirty="0" smtClean="0"/>
              <a:t> 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4870435" y="2574714"/>
            <a:ext cx="1837243" cy="262943"/>
          </a:xfrm>
        </p:spPr>
        <p:txBody>
          <a:bodyPr/>
          <a:lstStyle/>
          <a:p>
            <a:r>
              <a:rPr lang="de-DE" dirty="0" smtClean="0"/>
              <a:t>&gt; 185,000 </a:t>
            </a:r>
            <a:r>
              <a:rPr lang="de-DE" dirty="0" err="1" smtClean="0"/>
              <a:t>bezoekers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870435" y="5956689"/>
            <a:ext cx="1614426" cy="262943"/>
          </a:xfrm>
        </p:spPr>
        <p:txBody>
          <a:bodyPr/>
          <a:lstStyle/>
          <a:p>
            <a:r>
              <a:rPr lang="nl-NL" dirty="0" smtClean="0"/>
              <a:t>Foto: Emden-</a:t>
            </a:r>
            <a:r>
              <a:rPr lang="nl-NL" dirty="0" err="1" smtClean="0"/>
              <a:t>Touristik</a:t>
            </a:r>
            <a:endParaRPr lang="de-D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35" y="2837657"/>
            <a:ext cx="4195252" cy="23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 smtClean="0"/>
              <a:t>2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 smtClean="0"/>
              <a:t>2 </a:t>
            </a:r>
            <a:endParaRPr lang="de-DE" dirty="0"/>
          </a:p>
        </p:txBody>
      </p:sp>
      <p:sp>
        <p:nvSpPr>
          <p:cNvPr id="7" name="Tekstvak 6"/>
          <p:cNvSpPr txBox="1"/>
          <p:nvPr/>
        </p:nvSpPr>
        <p:spPr>
          <a:xfrm>
            <a:off x="2528230" y="5290554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Totale kosten binnen thema: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Thema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€12.219.491,66</a:t>
            </a:r>
            <a:endParaRPr lang="de-DE" sz="3200" b="1" dirty="0">
              <a:solidFill>
                <a:srgbClr val="14A0BC"/>
              </a:solidFill>
            </a:endParaRPr>
          </a:p>
        </p:txBody>
      </p:sp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896960141"/>
              </p:ext>
            </p:extLst>
          </p:nvPr>
        </p:nvGraphicFramePr>
        <p:xfrm>
          <a:off x="898722" y="840670"/>
          <a:ext cx="7549662" cy="4449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43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thema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NATUR, LANDSCHAFT UND UMWELT</a:t>
            </a:r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NATUUR, LANDSCHAP EN MILIEU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</a:t>
            </a:r>
            <a:r>
              <a:rPr lang="de-DE" dirty="0" err="1" smtClean="0"/>
              <a:t>Prioriteit</a:t>
            </a:r>
            <a:r>
              <a:rPr lang="de-DE" dirty="0" smtClean="0"/>
              <a:t> 2 / </a:t>
            </a:r>
            <a:r>
              <a:rPr lang="de-DE" dirty="0" err="1" smtClean="0"/>
              <a:t>schwerpunkte</a:t>
            </a:r>
            <a:r>
              <a:rPr lang="de-DE" dirty="0" smtClean="0"/>
              <a:t> Priorität 2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PROJEKTE: GRENZENLOS MOOR, WATTEN-AGENDA, GRENSOVERSCHRIJDENDE ECOLOGISCHE VERBINDING, B-R(H)APSODIE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358" y="3485866"/>
            <a:ext cx="4315759" cy="2454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GRENSOVERSCHRIJDENDE ONTWIKKELING INTERNATIONALE NATURPARK BOURTANGER MOOR – BARGERVEEN (INP)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UITVOERING “DUURZAAM TOERISME IN DE WADDENZEE ALS WERELDERFGOEDBESTEMMING”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DUURZAME VERBINDING VAN NATUURGEBIEDEN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ONDERZOEK NAAR BIJENPOPULATIE EN STERFTE GRENSREGIO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870117" y="5956689"/>
            <a:ext cx="1672135" cy="262943"/>
          </a:xfrm>
        </p:spPr>
        <p:txBody>
          <a:bodyPr/>
          <a:lstStyle/>
          <a:p>
            <a:r>
              <a:rPr lang="nl-NL" dirty="0" smtClean="0"/>
              <a:t>Foto: B-R(H)APSODIE</a:t>
            </a:r>
            <a:endParaRPr lang="de-D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52" y="1340727"/>
            <a:ext cx="3264831" cy="46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 smtClean="0"/>
              <a:t>2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 smtClean="0"/>
              <a:t>2 </a:t>
            </a:r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1321151793"/>
              </p:ext>
            </p:extLst>
          </p:nvPr>
        </p:nvGraphicFramePr>
        <p:xfrm>
          <a:off x="1005696" y="809917"/>
          <a:ext cx="7335716" cy="4477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2528230" y="5290554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Totale kosten binnen thema: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Thema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€10.901.467,79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thema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STRUKTUR UND DEMOGRAPHIE</a:t>
            </a:r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STRUCTUUR EN DEMOGRAFIE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</a:t>
            </a:r>
            <a:r>
              <a:rPr lang="de-DE" dirty="0" err="1" smtClean="0"/>
              <a:t>Prioriteit</a:t>
            </a:r>
            <a:r>
              <a:rPr lang="de-DE" dirty="0" smtClean="0"/>
              <a:t> 2 / </a:t>
            </a:r>
            <a:r>
              <a:rPr lang="de-DE" dirty="0" err="1" smtClean="0"/>
              <a:t>schwerpunkte</a:t>
            </a:r>
            <a:r>
              <a:rPr lang="de-DE" dirty="0" smtClean="0"/>
              <a:t> Priorität 2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PROJEKTE: COMMON CARE, EURHEALTH-1-HEALTH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485866"/>
            <a:ext cx="4024504" cy="2454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ONTWIKKELEN VAN DUURZAME INFRASTRUCTUUR VOOR GRENSOVERSCHRIJDENDE GEZONDHEIDSZORG EN HET VERBETEREN VAN TOEGANKELIJKHEID EN DOELMATIG GEBRUIK ZORGAANBOD GRENSREGIO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870435" y="5956689"/>
            <a:ext cx="1441302" cy="262943"/>
          </a:xfrm>
        </p:spPr>
        <p:txBody>
          <a:bodyPr/>
          <a:lstStyle/>
          <a:p>
            <a:r>
              <a:rPr lang="de-DE" dirty="0" smtClean="0"/>
              <a:t>Foto: RTV Drenthe</a:t>
            </a:r>
            <a:endParaRPr lang="de-D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25" y="3934935"/>
            <a:ext cx="3566000" cy="20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 smtClean="0"/>
              <a:t>2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 smtClean="0"/>
              <a:t>2 </a:t>
            </a:r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445612306"/>
              </p:ext>
            </p:extLst>
          </p:nvPr>
        </p:nvGraphicFramePr>
        <p:xfrm>
          <a:off x="1005696" y="809917"/>
          <a:ext cx="7335716" cy="4477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2528230" y="5290554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Totale kosten binnen thema: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Thema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€5.890.000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thema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Netzwerkentwicklung auf lokaler und regionaler Ebene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14A0BC"/>
                </a:solidFill>
              </a:rPr>
              <a:t>NETWERKONTWIKKELING OP LOKAAL EN REGIONAAL NIVEAU</a:t>
            </a:r>
            <a:endParaRPr lang="nl-NL" dirty="0">
              <a:solidFill>
                <a:srgbClr val="14A0BC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</a:t>
            </a:r>
            <a:r>
              <a:rPr lang="de-DE" dirty="0" err="1" smtClean="0"/>
              <a:t>Prioriteit</a:t>
            </a:r>
            <a:r>
              <a:rPr lang="de-DE" dirty="0" smtClean="0"/>
              <a:t> 2 / </a:t>
            </a:r>
            <a:r>
              <a:rPr lang="de-DE" dirty="0" err="1" smtClean="0"/>
              <a:t>schwerpunkte</a:t>
            </a:r>
            <a:r>
              <a:rPr lang="de-DE" dirty="0" smtClean="0"/>
              <a:t> Priorität 2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PROJEKTE: NET(Z)WERK+, (DACHPROJEKT) ARBEITSMARKT NORD, GPT BAD NIEUWESCHANS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485866"/>
            <a:ext cx="4024504" cy="2454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NET(Z)WERK+: OPGERICHT VOOR AANVRAAG MIDDELEN “KLEINERE GRENSOVERSCHRIJDENDE INITIATIEVEN” </a:t>
            </a:r>
            <a:r>
              <a:rPr lang="nl-NL" dirty="0" smtClean="0">
                <a:sym typeface="Wingdings" panose="05000000000000000000" pitchFamily="2" charset="2"/>
              </a:rPr>
              <a:t> MEER DAN 150 PROJECTEN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>
                <a:sym typeface="Wingdings" panose="05000000000000000000" pitchFamily="2" charset="2"/>
              </a:rPr>
              <a:t>WAARBORGEN VEILIGHEID GRENSREGIO DOOR SAMENWERKING POLITIETEAMS</a:t>
            </a:r>
            <a:endParaRPr lang="de-D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97" y="5369081"/>
            <a:ext cx="3837282" cy="9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 smtClean="0"/>
              <a:t>2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 smtClean="0"/>
              <a:t>2 </a:t>
            </a:r>
            <a:endParaRPr lang="de-DE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755167581"/>
              </p:ext>
            </p:extLst>
          </p:nvPr>
        </p:nvGraphicFramePr>
        <p:xfrm>
          <a:off x="1005696" y="809917"/>
          <a:ext cx="7335716" cy="4477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2528230" y="5290554"/>
            <a:ext cx="42906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Totale kosten binnen thema:</a:t>
            </a:r>
            <a:br>
              <a:rPr lang="nl-NL" dirty="0" smtClean="0"/>
            </a:br>
            <a:r>
              <a:rPr lang="nl-NL" b="1" dirty="0" err="1" smtClean="0">
                <a:solidFill>
                  <a:srgbClr val="90C112"/>
                </a:solidFill>
              </a:rPr>
              <a:t>Gesamtkosten</a:t>
            </a:r>
            <a:r>
              <a:rPr lang="nl-NL" b="1" dirty="0" smtClean="0">
                <a:solidFill>
                  <a:srgbClr val="90C112"/>
                </a:solidFill>
              </a:rPr>
              <a:t> ins Thema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>
                <a:solidFill>
                  <a:srgbClr val="14A0BC"/>
                </a:solidFill>
              </a:rPr>
              <a:t>€8.424.369</a:t>
            </a:r>
            <a:endParaRPr lang="de-DE" sz="3200" b="1" dirty="0">
              <a:solidFill>
                <a:srgbClr val="14A0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 smtClean="0"/>
              <a:t>2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 smtClean="0"/>
              <a:t>2 </a:t>
            </a:r>
            <a:endParaRPr lang="de-DE" dirty="0"/>
          </a:p>
        </p:txBody>
      </p:sp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3164631915"/>
              </p:ext>
            </p:extLst>
          </p:nvPr>
        </p:nvGraphicFramePr>
        <p:xfrm>
          <a:off x="108439" y="991577"/>
          <a:ext cx="9035561" cy="5708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65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6356109" cy="262943"/>
          </a:xfrm>
        </p:spPr>
        <p:txBody>
          <a:bodyPr/>
          <a:lstStyle/>
          <a:p>
            <a:r>
              <a:rPr lang="nl-NL" dirty="0"/>
              <a:t>Resultaten en kerncijfers prioriteit </a:t>
            </a:r>
            <a:r>
              <a:rPr lang="nl-NL" dirty="0" smtClean="0"/>
              <a:t>2 </a:t>
            </a:r>
            <a:r>
              <a:rPr lang="nl-NL" dirty="0"/>
              <a:t>/ </a:t>
            </a:r>
            <a:r>
              <a:rPr lang="nl-NL" dirty="0" err="1"/>
              <a:t>ergebnisse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kernzahlen</a:t>
            </a:r>
            <a:r>
              <a:rPr lang="nl-NL" dirty="0"/>
              <a:t> </a:t>
            </a:r>
            <a:r>
              <a:rPr lang="nl-NL" dirty="0" err="1"/>
              <a:t>priorität</a:t>
            </a:r>
            <a:r>
              <a:rPr lang="nl-NL" dirty="0"/>
              <a:t> </a:t>
            </a:r>
            <a:r>
              <a:rPr lang="nl-NL" dirty="0" smtClean="0"/>
              <a:t>2 </a:t>
            </a:r>
            <a:endParaRPr lang="de-DE" dirty="0"/>
          </a:p>
        </p:txBody>
      </p:sp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2329446906"/>
              </p:ext>
            </p:extLst>
          </p:nvPr>
        </p:nvGraphicFramePr>
        <p:xfrm>
          <a:off x="0" y="1142022"/>
          <a:ext cx="9144000" cy="571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1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INTERREG V A </a:t>
            </a:r>
            <a:r>
              <a:rPr lang="de-DE" dirty="0" err="1" smtClean="0"/>
              <a:t>Deutschland-nederland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 smtClean="0"/>
              <a:t>Prioriteit</a:t>
            </a:r>
            <a:r>
              <a:rPr lang="de-DE" dirty="0" smtClean="0"/>
              <a:t> 1: </a:t>
            </a:r>
            <a:r>
              <a:rPr lang="de-DE" dirty="0" err="1">
                <a:solidFill>
                  <a:srgbClr val="90C112"/>
                </a:solidFill>
                <a:latin typeface="Arial" pitchFamily="34" charset="0"/>
                <a:cs typeface="Arial" pitchFamily="34" charset="0"/>
              </a:rPr>
              <a:t>Grensoverschrijdende</a:t>
            </a:r>
            <a:r>
              <a:rPr lang="de-DE" dirty="0">
                <a:solidFill>
                  <a:srgbClr val="90C1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90C112"/>
                </a:solidFill>
                <a:latin typeface="Arial" pitchFamily="34" charset="0"/>
                <a:cs typeface="Arial" pitchFamily="34" charset="0"/>
              </a:rPr>
              <a:t>innovatiekracht</a:t>
            </a:r>
            <a:r>
              <a:rPr lang="de-DE" dirty="0">
                <a:solidFill>
                  <a:srgbClr val="90C1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rgbClr val="90C112"/>
                </a:solidFill>
                <a:latin typeface="Arial" pitchFamily="34" charset="0"/>
                <a:cs typeface="Arial" pitchFamily="34" charset="0"/>
              </a:rPr>
              <a:t>verhogen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DE" dirty="0" smtClean="0"/>
              <a:t>Priorität 1: </a:t>
            </a:r>
            <a:r>
              <a:rPr lang="de-DE" dirty="0">
                <a:solidFill>
                  <a:srgbClr val="14A0BC"/>
                </a:solidFill>
              </a:rPr>
              <a:t>Grenzüberschreitende Innovationskraft stärken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5128209" cy="262943"/>
          </a:xfrm>
        </p:spPr>
        <p:txBody>
          <a:bodyPr/>
          <a:lstStyle/>
          <a:p>
            <a:r>
              <a:rPr lang="de-DE" dirty="0" err="1" smtClean="0"/>
              <a:t>Prioriteiten</a:t>
            </a:r>
            <a:r>
              <a:rPr lang="de-DE" dirty="0" smtClean="0"/>
              <a:t> binnen </a:t>
            </a:r>
            <a:r>
              <a:rPr lang="de-DE" dirty="0" err="1" smtClean="0"/>
              <a:t>het</a:t>
            </a:r>
            <a:r>
              <a:rPr lang="de-DE" dirty="0" smtClean="0"/>
              <a:t> </a:t>
            </a:r>
            <a:r>
              <a:rPr lang="de-DE" dirty="0" err="1" smtClean="0"/>
              <a:t>programma</a:t>
            </a:r>
            <a:r>
              <a:rPr lang="de-DE" dirty="0"/>
              <a:t> / </a:t>
            </a:r>
            <a:r>
              <a:rPr lang="de-DE" dirty="0" err="1"/>
              <a:t>prioritäten</a:t>
            </a:r>
            <a:r>
              <a:rPr lang="de-DE" dirty="0"/>
              <a:t> ins </a:t>
            </a:r>
            <a:r>
              <a:rPr lang="de-DE" dirty="0" err="1"/>
              <a:t>programm</a:t>
            </a:r>
            <a:r>
              <a:rPr lang="de-DE" dirty="0"/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83370127"/>
              </p:ext>
            </p:extLst>
          </p:nvPr>
        </p:nvGraphicFramePr>
        <p:xfrm>
          <a:off x="-304800" y="23991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kstvak 9"/>
          <p:cNvSpPr txBox="1"/>
          <p:nvPr/>
        </p:nvSpPr>
        <p:spPr>
          <a:xfrm>
            <a:off x="5319346" y="2399191"/>
            <a:ext cx="34993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Binnen prioriteit 1 worden projecten ingedeeld onder één van vijf “strategische initiatieven”. </a:t>
            </a:r>
          </a:p>
          <a:p>
            <a:endParaRPr lang="nl-NL" dirty="0" smtClean="0"/>
          </a:p>
          <a:p>
            <a:r>
              <a:rPr lang="de-DE" dirty="0"/>
              <a:t>Im Rahmen von Priorität 1 werden die Projekte einer von fünf "strategischen Initiativen" zugeordnet. </a:t>
            </a:r>
            <a:endParaRPr lang="nl-NL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5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interreg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Partner</a:t>
            </a:r>
            <a:r>
              <a:rPr lang="de-DE" i="1" dirty="0" smtClean="0"/>
              <a:t>(s)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7"/>
          </p:nvPr>
        </p:nvSpPr>
        <p:spPr>
          <a:xfrm>
            <a:off x="382907" y="326038"/>
            <a:ext cx="2544168" cy="262943"/>
          </a:xfrm>
        </p:spPr>
        <p:txBody>
          <a:bodyPr/>
          <a:lstStyle/>
          <a:p>
            <a:r>
              <a:rPr lang="de-DE" i="1" dirty="0" smtClean="0"/>
              <a:t>Kooperation/</a:t>
            </a:r>
            <a:r>
              <a:rPr lang="de-DE" i="1" dirty="0" err="1" smtClean="0"/>
              <a:t>Samenwerking</a:t>
            </a:r>
            <a:endParaRPr lang="de-DE" i="1" dirty="0"/>
          </a:p>
        </p:txBody>
      </p:sp>
      <p:pic>
        <p:nvPicPr>
          <p:cNvPr id="35" name="Bildplatzhalter 34" descr="logo-nrw-ministerium.pn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969" b="-110969"/>
          <a:stretch>
            <a:fillRect/>
          </a:stretch>
        </p:blipFill>
        <p:spPr>
          <a:xfrm>
            <a:off x="609600" y="2590800"/>
            <a:ext cx="1423988" cy="876300"/>
          </a:xfrm>
        </p:spPr>
      </p:pic>
      <p:pic>
        <p:nvPicPr>
          <p:cNvPr id="38" name="Bildplatzhalter 37" descr="logo-profryslan.pn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677" b="-82677"/>
          <a:stretch>
            <a:fillRect/>
          </a:stretch>
        </p:blipFill>
        <p:spPr/>
      </p:pic>
      <p:pic>
        <p:nvPicPr>
          <p:cNvPr id="44" name="Bildplatzhalter 43" descr="logo-prolimburg.png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267" b="-103267"/>
          <a:stretch>
            <a:fillRect/>
          </a:stretch>
        </p:blipFill>
        <p:spPr/>
      </p:pic>
      <p:pic>
        <p:nvPicPr>
          <p:cNvPr id="43" name="Bildplatzhalter 42" descr="logo-progelderland.png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227" b="-38227"/>
          <a:stretch>
            <a:fillRect/>
          </a:stretch>
        </p:blipFill>
        <p:spPr/>
      </p:pic>
      <p:pic>
        <p:nvPicPr>
          <p:cNvPr id="42" name="Bildplatzhalter 41" descr="logo-proverijssel.png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900" b="-64900"/>
          <a:stretch>
            <a:fillRect/>
          </a:stretch>
        </p:blipFill>
        <p:spPr/>
      </p:pic>
      <p:pic>
        <p:nvPicPr>
          <p:cNvPr id="41" name="Bildplatzhalter 40" descr="logo-proflevoland.png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799" b="-77799"/>
          <a:stretch>
            <a:fillRect/>
          </a:stretch>
        </p:blipFill>
        <p:spPr/>
      </p:pic>
      <p:pic>
        <p:nvPicPr>
          <p:cNvPr id="40" name="Bildplatzhalter 39" descr="logo-prodrenthe.png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261" b="-157261"/>
          <a:stretch>
            <a:fillRect/>
          </a:stretch>
        </p:blipFill>
        <p:spPr/>
      </p:pic>
      <p:pic>
        <p:nvPicPr>
          <p:cNvPr id="45" name="Bildplatzhalter 44" descr="logo-pronoord-brabant.png"/>
          <p:cNvPicPr>
            <a:picLocks noGrp="1" noChangeAspect="1"/>
          </p:cNvPicPr>
          <p:nvPr>
            <p:ph type="pic" sz="quarter" idx="2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400" b="-191400"/>
          <a:stretch>
            <a:fillRect/>
          </a:stretch>
        </p:blipFill>
        <p:spPr/>
      </p:pic>
      <p:pic>
        <p:nvPicPr>
          <p:cNvPr id="47" name="Bildplatzhalter 46" descr="logo-euregio-rot.png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2" r="-952"/>
          <a:stretch>
            <a:fillRect/>
          </a:stretch>
        </p:blipFill>
        <p:spPr/>
      </p:pic>
      <p:pic>
        <p:nvPicPr>
          <p:cNvPr id="48" name="Bildplatzhalter 47" descr="logo-reihnwaal.png"/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298" r="-40298"/>
          <a:stretch>
            <a:fillRect/>
          </a:stretch>
        </p:blipFill>
        <p:spPr/>
      </p:pic>
      <p:pic>
        <p:nvPicPr>
          <p:cNvPr id="49" name="Bildplatzhalter 48" descr="logo-euregio.png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87" b="-14487"/>
          <a:stretch>
            <a:fillRect/>
          </a:stretch>
        </p:blipFill>
        <p:spPr/>
      </p:pic>
      <p:sp>
        <p:nvSpPr>
          <p:cNvPr id="5" name="Fußzeilenplatzhalt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 dirty="0"/>
              <a:t>RPM INTERREG/EDR, Juni 2018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3027" y="1092151"/>
            <a:ext cx="2298700" cy="10298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33" y="4699000"/>
            <a:ext cx="1225547" cy="112639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50" y="2791455"/>
            <a:ext cx="1616449" cy="66294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58" y="2903742"/>
            <a:ext cx="1396089" cy="25041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15" y="2751787"/>
            <a:ext cx="1531591" cy="4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37688" y="1767253"/>
            <a:ext cx="8068624" cy="382299"/>
          </a:xfrm>
        </p:spPr>
        <p:txBody>
          <a:bodyPr/>
          <a:lstStyle/>
          <a:p>
            <a:r>
              <a:rPr lang="de-DE" dirty="0"/>
              <a:t>Sprechen Sie uns an</a:t>
            </a:r>
            <a:r>
              <a:rPr lang="de-DE" dirty="0" smtClean="0"/>
              <a:t>, </a:t>
            </a:r>
            <a:r>
              <a:rPr lang="de-DE" i="1" dirty="0" err="1" smtClean="0"/>
              <a:t>Neem</a:t>
            </a:r>
            <a:r>
              <a:rPr lang="de-DE" i="1" dirty="0" smtClean="0"/>
              <a:t> </a:t>
            </a:r>
            <a:r>
              <a:rPr lang="de-DE" i="1" dirty="0" err="1" smtClean="0"/>
              <a:t>contact</a:t>
            </a:r>
            <a:r>
              <a:rPr lang="de-DE" i="1" dirty="0" smtClean="0"/>
              <a:t> </a:t>
            </a:r>
            <a:r>
              <a:rPr lang="de-DE" i="1" dirty="0" err="1" smtClean="0"/>
              <a:t>met</a:t>
            </a:r>
            <a:r>
              <a:rPr lang="de-DE" i="1" dirty="0" smtClean="0"/>
              <a:t> </a:t>
            </a:r>
            <a:r>
              <a:rPr lang="de-DE" i="1" dirty="0" err="1" smtClean="0"/>
              <a:t>ons</a:t>
            </a:r>
            <a:r>
              <a:rPr lang="de-DE" i="1" dirty="0" smtClean="0"/>
              <a:t> </a:t>
            </a:r>
            <a:r>
              <a:rPr lang="de-DE" i="1" dirty="0" err="1" smtClean="0"/>
              <a:t>op</a:t>
            </a:r>
            <a:r>
              <a:rPr lang="de-DE" i="1" dirty="0" smtClean="0"/>
              <a:t>,</a:t>
            </a:r>
            <a:endParaRPr lang="de-DE" i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1728239" cy="262943"/>
          </a:xfrm>
        </p:spPr>
        <p:txBody>
          <a:bodyPr/>
          <a:lstStyle/>
          <a:p>
            <a:r>
              <a:rPr lang="de-DE" dirty="0" smtClean="0"/>
              <a:t>Kontakt/</a:t>
            </a:r>
            <a:r>
              <a:rPr lang="de-DE" i="1" dirty="0" err="1" smtClean="0"/>
              <a:t>contact</a:t>
            </a:r>
            <a:endParaRPr lang="de-DE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3124200" y="2411738"/>
            <a:ext cx="6265863" cy="3816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fr-CA" sz="1600" b="1" dirty="0" err="1" smtClean="0">
                <a:latin typeface="+mn-lt"/>
                <a:cs typeface="+mn-cs"/>
              </a:rPr>
              <a:t>Regionales</a:t>
            </a:r>
            <a:r>
              <a:rPr lang="fr-CA" sz="1600" b="1" dirty="0" smtClean="0">
                <a:latin typeface="+mn-lt"/>
                <a:cs typeface="+mn-cs"/>
              </a:rPr>
              <a:t> </a:t>
            </a:r>
            <a:r>
              <a:rPr lang="fr-CA" sz="1600" b="1" dirty="0" err="1" smtClean="0">
                <a:latin typeface="+mn-lt"/>
                <a:cs typeface="+mn-cs"/>
              </a:rPr>
              <a:t>Programm</a:t>
            </a:r>
            <a:r>
              <a:rPr lang="fr-CA" sz="1600" b="1" dirty="0" smtClean="0">
                <a:latin typeface="+mn-lt"/>
                <a:cs typeface="+mn-cs"/>
              </a:rPr>
              <a:t>-Management INTERREG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fr-CA" sz="1600" b="1" i="1" dirty="0" err="1" smtClean="0"/>
              <a:t>Regionaal</a:t>
            </a:r>
            <a:r>
              <a:rPr lang="fr-CA" sz="1600" b="1" i="1" dirty="0" smtClean="0"/>
              <a:t> Programma-</a:t>
            </a:r>
            <a:r>
              <a:rPr lang="fr-CA" sz="1600" b="1" i="1" dirty="0" err="1" smtClean="0"/>
              <a:t>manangement</a:t>
            </a:r>
            <a:r>
              <a:rPr lang="fr-CA" sz="1600" b="1" i="1" dirty="0" smtClean="0"/>
              <a:t> INTERREG</a:t>
            </a:r>
            <a:endParaRPr lang="fr-CA" sz="1600" b="1" i="1" dirty="0" smtClean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fr-CA" sz="1600" b="1" dirty="0" smtClean="0">
                <a:latin typeface="+mn-lt"/>
                <a:cs typeface="+mn-cs"/>
              </a:rPr>
              <a:t>Ems </a:t>
            </a:r>
            <a:r>
              <a:rPr lang="fr-CA" sz="1600" b="1" dirty="0">
                <a:latin typeface="+mn-lt"/>
                <a:cs typeface="+mn-cs"/>
              </a:rPr>
              <a:t>Dollart </a:t>
            </a:r>
            <a:r>
              <a:rPr lang="fr-CA" sz="1600" b="1" dirty="0" err="1">
                <a:latin typeface="+mn-lt"/>
                <a:cs typeface="+mn-cs"/>
              </a:rPr>
              <a:t>Regio</a:t>
            </a:r>
            <a:r>
              <a:rPr lang="fr-CA" sz="1600" b="1" dirty="0" err="1"/>
              <a:t>n</a:t>
            </a:r>
            <a:r>
              <a:rPr lang="fr-CA" sz="1600" b="1" dirty="0"/>
              <a:t> / </a:t>
            </a:r>
            <a:r>
              <a:rPr lang="fr-CA" sz="1600" b="1" dirty="0" err="1"/>
              <a:t>Eems</a:t>
            </a:r>
            <a:r>
              <a:rPr lang="fr-CA" sz="1600" b="1" dirty="0"/>
              <a:t> </a:t>
            </a:r>
            <a:r>
              <a:rPr lang="fr-CA" sz="1600" b="1" dirty="0" err="1"/>
              <a:t>Dollard</a:t>
            </a:r>
            <a:r>
              <a:rPr lang="fr-CA" sz="1600" b="1" dirty="0"/>
              <a:t> </a:t>
            </a:r>
            <a:r>
              <a:rPr lang="fr-CA" sz="1600" b="1" dirty="0" err="1"/>
              <a:t>Regio</a:t>
            </a:r>
            <a:endParaRPr lang="fr-CA" sz="1600" b="1" dirty="0">
              <a:latin typeface="+mn-lt"/>
              <a:cs typeface="+mn-cs"/>
            </a:endParaRPr>
          </a:p>
          <a:p>
            <a:pPr lvl="0">
              <a:lnSpc>
                <a:spcPts val="2000"/>
              </a:lnSpc>
              <a:defRPr/>
            </a:pPr>
            <a:endParaRPr lang="de-DE" sz="16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ts val="2000"/>
              </a:lnSpc>
              <a:defRPr/>
            </a:pPr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Postfach 1202       Postbus 43</a:t>
            </a:r>
          </a:p>
          <a:p>
            <a:pPr lvl="0">
              <a:lnSpc>
                <a:spcPts val="2000"/>
              </a:lnSpc>
              <a:defRPr/>
            </a:pPr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26828 Bunde	  9693 ZG Bad </a:t>
            </a:r>
            <a:r>
              <a:rPr lang="de-DE" sz="14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Nieuweschans</a:t>
            </a:r>
            <a:r>
              <a:rPr 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dirty="0" smtClean="0">
                <a:latin typeface="+mn-lt"/>
                <a:cs typeface="+mn-cs"/>
              </a:rPr>
              <a:t>www.edr.eu</a:t>
            </a:r>
            <a:endParaRPr lang="de-DE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de-DE" sz="1600" dirty="0">
                <a:latin typeface="+mn-lt"/>
                <a:cs typeface="+mn-cs"/>
                <a:hlinkClick r:id="rId2"/>
              </a:rPr>
              <a:t>edr@edr.eu</a:t>
            </a:r>
            <a:endParaRPr lang="de-DE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de-DE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de-DE" sz="1600" dirty="0"/>
              <a:t>+31 </a:t>
            </a:r>
            <a:r>
              <a:rPr lang="de-DE" sz="1600" dirty="0">
                <a:latin typeface="+mn-lt"/>
                <a:cs typeface="+mn-cs"/>
              </a:rPr>
              <a:t>(</a:t>
            </a:r>
            <a:r>
              <a:rPr lang="de-DE" sz="1600" dirty="0" smtClean="0">
                <a:latin typeface="+mn-lt"/>
                <a:cs typeface="+mn-cs"/>
              </a:rPr>
              <a:t>0)597-521 912</a:t>
            </a:r>
            <a:endParaRPr lang="fr-CA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fr-CA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fr-CA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CA" sz="3200" dirty="0">
              <a:latin typeface="+mn-lt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 dirty="0"/>
              <a:t>RPM INTERREG/EDR, Juni 2018</a:t>
            </a:r>
          </a:p>
        </p:txBody>
      </p:sp>
      <p:pic>
        <p:nvPicPr>
          <p:cNvPr id="9" name="Bild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6" y="4177510"/>
            <a:ext cx="1986618" cy="890060"/>
          </a:xfrm>
          <a:prstGeom prst="rect">
            <a:avLst/>
          </a:prstGeom>
        </p:spPr>
      </p:pic>
      <p:sp>
        <p:nvSpPr>
          <p:cNvPr id="7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37688" y="974405"/>
            <a:ext cx="8068624" cy="787652"/>
          </a:xfrm>
        </p:spPr>
        <p:txBody>
          <a:bodyPr/>
          <a:lstStyle/>
          <a:p>
            <a:r>
              <a:rPr lang="de-DE" b="1" dirty="0" smtClean="0">
                <a:solidFill>
                  <a:srgbClr val="14A0BC"/>
                </a:solidFill>
              </a:rPr>
              <a:t>Meer </a:t>
            </a:r>
            <a:r>
              <a:rPr lang="de-DE" b="1" dirty="0" err="1" smtClean="0">
                <a:solidFill>
                  <a:srgbClr val="14A0BC"/>
                </a:solidFill>
              </a:rPr>
              <a:t>informatie</a:t>
            </a:r>
            <a:r>
              <a:rPr lang="de-DE" b="1" dirty="0" smtClean="0">
                <a:solidFill>
                  <a:srgbClr val="14A0BC"/>
                </a:solidFill>
              </a:rPr>
              <a:t>?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90C112"/>
                </a:solidFill>
              </a:rPr>
              <a:t>Mehr Infos?</a:t>
            </a:r>
            <a:endParaRPr lang="de-DE" b="1" i="1" dirty="0">
              <a:solidFill>
                <a:srgbClr val="90C112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7" y="2291955"/>
            <a:ext cx="2051537" cy="18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382906" y="326038"/>
            <a:ext cx="8145632" cy="262943"/>
          </a:xfrm>
        </p:spPr>
        <p:txBody>
          <a:bodyPr>
            <a:noAutofit/>
          </a:bodyPr>
          <a:lstStyle/>
          <a:p>
            <a:r>
              <a:rPr lang="nl-NL" dirty="0" smtClean="0"/>
              <a:t>Goedgekeurde projecten prioriteit 1 </a:t>
            </a:r>
            <a:r>
              <a:rPr lang="nl-NL" dirty="0" err="1" smtClean="0"/>
              <a:t>interreg</a:t>
            </a:r>
            <a:r>
              <a:rPr lang="nl-NL" dirty="0" smtClean="0"/>
              <a:t>/</a:t>
            </a:r>
            <a:r>
              <a:rPr lang="nl-NL" dirty="0" err="1" smtClean="0"/>
              <a:t>edr</a:t>
            </a:r>
            <a:r>
              <a:rPr lang="nl-NL" dirty="0" smtClean="0"/>
              <a:t> / </a:t>
            </a:r>
            <a:r>
              <a:rPr lang="nl-NL" dirty="0" err="1" smtClean="0"/>
              <a:t>genehmigte</a:t>
            </a:r>
            <a:r>
              <a:rPr lang="nl-NL" dirty="0" smtClean="0"/>
              <a:t> </a:t>
            </a:r>
            <a:r>
              <a:rPr lang="nl-NL" dirty="0" err="1" smtClean="0"/>
              <a:t>projekte</a:t>
            </a:r>
            <a:r>
              <a:rPr lang="nl-NL" dirty="0" smtClean="0"/>
              <a:t> </a:t>
            </a:r>
            <a:r>
              <a:rPr lang="nl-NL" dirty="0" err="1" smtClean="0"/>
              <a:t>priorität</a:t>
            </a:r>
            <a:r>
              <a:rPr lang="nl-NL" dirty="0" smtClean="0"/>
              <a:t> 1 </a:t>
            </a:r>
            <a:r>
              <a:rPr lang="nl-NL" dirty="0" err="1" smtClean="0"/>
              <a:t>interreg</a:t>
            </a:r>
            <a:r>
              <a:rPr lang="nl-NL" dirty="0" smtClean="0"/>
              <a:t>/</a:t>
            </a:r>
            <a:r>
              <a:rPr lang="nl-NL" dirty="0" err="1" smtClean="0"/>
              <a:t>edr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0"/>
          </p:nvPr>
        </p:nvSpPr>
        <p:spPr>
          <a:xfrm>
            <a:off x="3036498" y="6399029"/>
            <a:ext cx="2895600" cy="458971"/>
          </a:xfrm>
        </p:spPr>
        <p:txBody>
          <a:bodyPr/>
          <a:lstStyle/>
          <a:p>
            <a:r>
              <a:rPr lang="de-DE" dirty="0"/>
              <a:t>RPM INTERREG/EDR, Juni 2018</a:t>
            </a:r>
          </a:p>
        </p:txBody>
      </p:sp>
      <p:pic>
        <p:nvPicPr>
          <p:cNvPr id="9" name="Bild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494" y="5908430"/>
            <a:ext cx="1882632" cy="843471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382906" y="710620"/>
            <a:ext cx="8567220" cy="5244140"/>
          </a:xfrm>
        </p:spPr>
        <p:txBody>
          <a:bodyPr>
            <a:normAutofit/>
          </a:bodyPr>
          <a:lstStyle/>
          <a:p>
            <a:r>
              <a:rPr lang="nl-NL" sz="5600" dirty="0" smtClean="0"/>
              <a:t/>
            </a:r>
            <a:br>
              <a:rPr lang="nl-NL" sz="5600" dirty="0" smtClean="0"/>
            </a:br>
            <a:r>
              <a:rPr lang="nl-NL" sz="5600" dirty="0" smtClean="0"/>
              <a:t/>
            </a:r>
            <a:br>
              <a:rPr lang="nl-NL" sz="5600" dirty="0" smtClean="0"/>
            </a:br>
            <a:endParaRPr lang="nl-NL" dirty="0"/>
          </a:p>
          <a:p>
            <a:endParaRPr lang="de-DE" dirty="0"/>
          </a:p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endParaRPr lang="nl-NL" dirty="0"/>
          </a:p>
          <a:p>
            <a:endParaRPr lang="de-DE" dirty="0"/>
          </a:p>
          <a:p>
            <a:endParaRPr lang="nl-NL" dirty="0" smtClean="0"/>
          </a:p>
          <a:p>
            <a:endParaRPr lang="nl-NL" dirty="0"/>
          </a:p>
          <a:p>
            <a:endParaRPr lang="de-DE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86254639"/>
              </p:ext>
            </p:extLst>
          </p:nvPr>
        </p:nvGraphicFramePr>
        <p:xfrm>
          <a:off x="876192" y="834948"/>
          <a:ext cx="7159060" cy="4995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382906" y="6029697"/>
            <a:ext cx="491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* </a:t>
            </a:r>
            <a:r>
              <a:rPr lang="nl-NL" b="1" dirty="0" err="1" smtClean="0"/>
              <a:t>Projekt</a:t>
            </a:r>
            <a:r>
              <a:rPr lang="nl-NL" b="1" dirty="0" smtClean="0"/>
              <a:t> </a:t>
            </a:r>
            <a:r>
              <a:rPr lang="nl-NL" b="1" dirty="0" err="1" smtClean="0"/>
              <a:t>Vital</a:t>
            </a:r>
            <a:r>
              <a:rPr lang="nl-NL" b="1" dirty="0" smtClean="0"/>
              <a:t> </a:t>
            </a:r>
            <a:r>
              <a:rPr lang="nl-NL" b="1" dirty="0" err="1" smtClean="0"/>
              <a:t>Regions</a:t>
            </a:r>
            <a:r>
              <a:rPr lang="nl-NL" b="1" dirty="0" smtClean="0"/>
              <a:t> – </a:t>
            </a:r>
            <a:r>
              <a:rPr lang="nl-NL" b="1" dirty="0" err="1" smtClean="0"/>
              <a:t>Sonstige</a:t>
            </a:r>
            <a:r>
              <a:rPr lang="nl-NL" b="1" dirty="0" smtClean="0"/>
              <a:t> Sektoren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676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INTERREG V A </a:t>
            </a:r>
            <a:r>
              <a:rPr lang="de-DE" dirty="0" err="1" smtClean="0"/>
              <a:t>Deutschland-nederland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 smtClean="0"/>
              <a:t>Prioriteit</a:t>
            </a:r>
            <a:r>
              <a:rPr lang="de-DE" dirty="0" smtClean="0"/>
              <a:t> 2: </a:t>
            </a:r>
            <a:r>
              <a:rPr lang="de-DE" dirty="0" err="1">
                <a:solidFill>
                  <a:srgbClr val="90C112"/>
                </a:solidFill>
              </a:rPr>
              <a:t>Instituties</a:t>
            </a:r>
            <a:r>
              <a:rPr lang="de-DE" dirty="0">
                <a:solidFill>
                  <a:srgbClr val="90C112"/>
                </a:solidFill>
              </a:rPr>
              <a:t> en </a:t>
            </a:r>
            <a:r>
              <a:rPr lang="de-DE" dirty="0" err="1">
                <a:solidFill>
                  <a:srgbClr val="90C112"/>
                </a:solidFill>
              </a:rPr>
              <a:t>burgers</a:t>
            </a:r>
            <a:r>
              <a:rPr lang="de-DE" dirty="0">
                <a:solidFill>
                  <a:srgbClr val="90C112"/>
                </a:solidFill>
              </a:rPr>
              <a:t> dichter bij </a:t>
            </a:r>
            <a:r>
              <a:rPr lang="de-DE" dirty="0" err="1">
                <a:solidFill>
                  <a:srgbClr val="90C112"/>
                </a:solidFill>
              </a:rPr>
              <a:t>elkaar</a:t>
            </a:r>
            <a:r>
              <a:rPr lang="de-DE" dirty="0">
                <a:solidFill>
                  <a:srgbClr val="90C112"/>
                </a:solidFill>
              </a:rPr>
              <a:t> </a:t>
            </a:r>
            <a:r>
              <a:rPr lang="de-DE" dirty="0" err="1">
                <a:solidFill>
                  <a:srgbClr val="90C112"/>
                </a:solidFill>
              </a:rPr>
              <a:t>brengen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DE" dirty="0">
                <a:solidFill>
                  <a:srgbClr val="14A0BC"/>
                </a:solidFill>
              </a:rPr>
              <a:t>Priorität 2: Bürger und Institutionen näher zusammenbringen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482198" cy="262943"/>
          </a:xfrm>
        </p:spPr>
        <p:txBody>
          <a:bodyPr/>
          <a:lstStyle/>
          <a:p>
            <a:r>
              <a:rPr lang="de-DE" dirty="0" err="1" smtClean="0"/>
              <a:t>Thema‘s</a:t>
            </a:r>
            <a:r>
              <a:rPr lang="de-DE" dirty="0" smtClean="0"/>
              <a:t> binnen </a:t>
            </a:r>
            <a:r>
              <a:rPr lang="de-DE" dirty="0" err="1" smtClean="0"/>
              <a:t>het</a:t>
            </a:r>
            <a:r>
              <a:rPr lang="de-DE" dirty="0" smtClean="0"/>
              <a:t> </a:t>
            </a:r>
            <a:r>
              <a:rPr lang="de-DE" dirty="0" err="1" smtClean="0"/>
              <a:t>programma</a:t>
            </a:r>
            <a:r>
              <a:rPr lang="de-DE" dirty="0"/>
              <a:t> / </a:t>
            </a:r>
            <a:r>
              <a:rPr lang="de-DE" dirty="0" err="1" smtClean="0"/>
              <a:t>themen</a:t>
            </a:r>
            <a:r>
              <a:rPr lang="de-DE" dirty="0" smtClean="0"/>
              <a:t> </a:t>
            </a:r>
            <a:r>
              <a:rPr lang="de-DE" dirty="0"/>
              <a:t>ins </a:t>
            </a:r>
            <a:r>
              <a:rPr lang="de-DE" dirty="0" err="1"/>
              <a:t>programm</a:t>
            </a:r>
            <a:r>
              <a:rPr lang="de-DE" dirty="0"/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77780708"/>
              </p:ext>
            </p:extLst>
          </p:nvPr>
        </p:nvGraphicFramePr>
        <p:xfrm>
          <a:off x="222738" y="2399191"/>
          <a:ext cx="4885593" cy="3377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kstvak 9"/>
          <p:cNvSpPr txBox="1"/>
          <p:nvPr/>
        </p:nvSpPr>
        <p:spPr>
          <a:xfrm>
            <a:off x="5424854" y="3072205"/>
            <a:ext cx="3499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Binnen prioriteit 2 worden projecten ingedeeld onder één van deze vier thema’s. </a:t>
            </a:r>
          </a:p>
          <a:p>
            <a:endParaRPr lang="nl-NL" dirty="0" smtClean="0"/>
          </a:p>
          <a:p>
            <a:r>
              <a:rPr lang="de-DE" dirty="0"/>
              <a:t>Im Rahmen der Prioritätsachse 2 werden die Projekte einem dieser vier Themenbereiche zugeordnet. </a:t>
            </a:r>
          </a:p>
        </p:txBody>
      </p:sp>
    </p:spTree>
    <p:extLst>
      <p:ext uri="{BB962C8B-B14F-4D97-AF65-F5344CB8AC3E}">
        <p14:creationId xmlns:p14="http://schemas.microsoft.com/office/powerpoint/2010/main" val="7851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382906" y="326038"/>
            <a:ext cx="8145632" cy="262943"/>
          </a:xfrm>
        </p:spPr>
        <p:txBody>
          <a:bodyPr>
            <a:noAutofit/>
          </a:bodyPr>
          <a:lstStyle/>
          <a:p>
            <a:r>
              <a:rPr lang="nl-NL" dirty="0" smtClean="0"/>
              <a:t>Goedgekeurde projecten prioriteit 2 </a:t>
            </a:r>
            <a:r>
              <a:rPr lang="nl-NL" dirty="0" err="1" smtClean="0"/>
              <a:t>interreg</a:t>
            </a:r>
            <a:r>
              <a:rPr lang="nl-NL" dirty="0" smtClean="0"/>
              <a:t>/</a:t>
            </a:r>
            <a:r>
              <a:rPr lang="nl-NL" dirty="0" err="1" smtClean="0"/>
              <a:t>edr</a:t>
            </a:r>
            <a:r>
              <a:rPr lang="nl-NL" dirty="0" smtClean="0"/>
              <a:t> / </a:t>
            </a:r>
            <a:r>
              <a:rPr lang="nl-NL" dirty="0" err="1" smtClean="0"/>
              <a:t>genehmigte</a:t>
            </a:r>
            <a:r>
              <a:rPr lang="nl-NL" dirty="0" smtClean="0"/>
              <a:t> </a:t>
            </a:r>
            <a:r>
              <a:rPr lang="nl-NL" dirty="0" err="1" smtClean="0"/>
              <a:t>projekte</a:t>
            </a:r>
            <a:r>
              <a:rPr lang="nl-NL" dirty="0" smtClean="0"/>
              <a:t> </a:t>
            </a:r>
            <a:r>
              <a:rPr lang="nl-NL" dirty="0" err="1" smtClean="0"/>
              <a:t>priorität</a:t>
            </a:r>
            <a:r>
              <a:rPr lang="nl-NL" dirty="0" smtClean="0"/>
              <a:t> 2 </a:t>
            </a:r>
            <a:r>
              <a:rPr lang="nl-NL" dirty="0" err="1" smtClean="0"/>
              <a:t>interreg</a:t>
            </a:r>
            <a:r>
              <a:rPr lang="nl-NL" dirty="0" smtClean="0"/>
              <a:t>/</a:t>
            </a:r>
            <a:r>
              <a:rPr lang="nl-NL" dirty="0" err="1" smtClean="0"/>
              <a:t>edr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0"/>
          </p:nvPr>
        </p:nvSpPr>
        <p:spPr>
          <a:xfrm>
            <a:off x="3036498" y="6399029"/>
            <a:ext cx="2895600" cy="458971"/>
          </a:xfrm>
        </p:spPr>
        <p:txBody>
          <a:bodyPr/>
          <a:lstStyle/>
          <a:p>
            <a:r>
              <a:rPr lang="de-DE" dirty="0"/>
              <a:t>RPM INTERREG/EDR, Juni 2018</a:t>
            </a:r>
          </a:p>
        </p:txBody>
      </p:sp>
      <p:pic>
        <p:nvPicPr>
          <p:cNvPr id="9" name="Bild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494" y="5908430"/>
            <a:ext cx="1882632" cy="843471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382906" y="710620"/>
            <a:ext cx="8567220" cy="5244140"/>
          </a:xfrm>
        </p:spPr>
        <p:txBody>
          <a:bodyPr>
            <a:normAutofit/>
          </a:bodyPr>
          <a:lstStyle/>
          <a:p>
            <a:r>
              <a:rPr lang="nl-NL" sz="5600" dirty="0" smtClean="0"/>
              <a:t/>
            </a:r>
            <a:br>
              <a:rPr lang="nl-NL" sz="5600" dirty="0" smtClean="0"/>
            </a:br>
            <a:r>
              <a:rPr lang="nl-NL" sz="5600" dirty="0" smtClean="0"/>
              <a:t/>
            </a:r>
            <a:br>
              <a:rPr lang="nl-NL" sz="5600" dirty="0" smtClean="0"/>
            </a:br>
            <a:endParaRPr lang="nl-NL" dirty="0"/>
          </a:p>
          <a:p>
            <a:endParaRPr lang="de-DE" dirty="0"/>
          </a:p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endParaRPr lang="nl-NL" dirty="0"/>
          </a:p>
          <a:p>
            <a:endParaRPr lang="de-DE" dirty="0"/>
          </a:p>
          <a:p>
            <a:endParaRPr lang="nl-NL" dirty="0" smtClean="0"/>
          </a:p>
          <a:p>
            <a:endParaRPr lang="nl-NL" dirty="0"/>
          </a:p>
          <a:p>
            <a:endParaRPr lang="de-DE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94315422"/>
              </p:ext>
            </p:extLst>
          </p:nvPr>
        </p:nvGraphicFramePr>
        <p:xfrm>
          <a:off x="0" y="878035"/>
          <a:ext cx="9144000" cy="5030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17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Motiv_Handshake_02.pn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255418" y="1448158"/>
            <a:ext cx="3912135" cy="2764492"/>
          </a:xfrm>
        </p:spPr>
        <p:txBody>
          <a:bodyPr>
            <a:normAutofit/>
          </a:bodyPr>
          <a:lstStyle/>
          <a:p>
            <a:r>
              <a:rPr lang="de-DE" sz="1800" dirty="0" smtClean="0">
                <a:latin typeface="+mn-lt"/>
              </a:rPr>
              <a:t>Op </a:t>
            </a:r>
            <a:r>
              <a:rPr lang="de-DE" sz="1800" dirty="0" err="1" smtClean="0">
                <a:latin typeface="+mn-lt"/>
              </a:rPr>
              <a:t>dit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moment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lopen</a:t>
            </a:r>
            <a:r>
              <a:rPr lang="de-DE" sz="1800" dirty="0" smtClean="0">
                <a:latin typeface="+mn-lt"/>
              </a:rPr>
              <a:t> er, in </a:t>
            </a:r>
            <a:r>
              <a:rPr lang="de-DE" sz="1800" dirty="0" err="1" smtClean="0">
                <a:latin typeface="+mn-lt"/>
              </a:rPr>
              <a:t>totaal</a:t>
            </a:r>
            <a:r>
              <a:rPr lang="de-DE" sz="1800" dirty="0" smtClean="0">
                <a:latin typeface="+mn-lt"/>
              </a:rPr>
              <a:t>, 30 </a:t>
            </a:r>
            <a:r>
              <a:rPr lang="de-DE" sz="1800" dirty="0" err="1" smtClean="0">
                <a:latin typeface="+mn-lt"/>
              </a:rPr>
              <a:t>projecten</a:t>
            </a:r>
            <a:r>
              <a:rPr lang="de-DE" sz="1800" dirty="0" smtClean="0">
                <a:latin typeface="+mn-lt"/>
              </a:rPr>
              <a:t> binnen </a:t>
            </a:r>
            <a:r>
              <a:rPr lang="de-DE" sz="1800" dirty="0" err="1" smtClean="0">
                <a:latin typeface="+mn-lt"/>
              </a:rPr>
              <a:t>het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programmagebied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Eems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Dollard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Regio</a:t>
            </a:r>
            <a:r>
              <a:rPr lang="de-DE" sz="1800" dirty="0" smtClean="0">
                <a:latin typeface="+mn-lt"/>
              </a:rPr>
              <a:t> (EDR). De totale kosten van </a:t>
            </a:r>
            <a:r>
              <a:rPr lang="de-DE" sz="1800" dirty="0" err="1" smtClean="0">
                <a:latin typeface="+mn-lt"/>
              </a:rPr>
              <a:t>deze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projecten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bedragen</a:t>
            </a:r>
            <a:r>
              <a:rPr lang="de-DE" sz="1800" dirty="0" smtClean="0">
                <a:latin typeface="+mn-lt"/>
              </a:rPr>
              <a:t>:</a:t>
            </a:r>
            <a:br>
              <a:rPr lang="de-DE" sz="1800" dirty="0" smtClean="0">
                <a:latin typeface="+mn-lt"/>
              </a:rPr>
            </a:br>
            <a:r>
              <a:rPr lang="de-DE" sz="1800" dirty="0">
                <a:latin typeface="+mn-lt"/>
              </a:rPr>
              <a:t/>
            </a:r>
            <a:br>
              <a:rPr lang="de-DE" sz="1800" dirty="0">
                <a:latin typeface="+mn-lt"/>
              </a:rPr>
            </a:br>
            <a:r>
              <a:rPr lang="de-DE" sz="1800" dirty="0" smtClean="0">
                <a:latin typeface="+mn-lt"/>
              </a:rPr>
              <a:t>Im </a:t>
            </a:r>
            <a:r>
              <a:rPr lang="de-DE" sz="1800" dirty="0">
                <a:latin typeface="+mn-lt"/>
              </a:rPr>
              <a:t>Programmgebiet Ems-</a:t>
            </a:r>
            <a:r>
              <a:rPr lang="de-DE" sz="1800" dirty="0" err="1">
                <a:latin typeface="+mn-lt"/>
              </a:rPr>
              <a:t>Dollard</a:t>
            </a:r>
            <a:r>
              <a:rPr lang="de-DE" sz="1800" dirty="0">
                <a:latin typeface="+mn-lt"/>
              </a:rPr>
              <a:t>-Region (EDR) laufen derzeit insgesamt 30 Projekte. Die Gesamtkosten dieser Projekte stellen sich wie folgt dar: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INTERREG/EDR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Totaal</a:t>
            </a:r>
            <a:r>
              <a:rPr lang="de-DE" dirty="0" smtClean="0"/>
              <a:t>: 30 </a:t>
            </a:r>
            <a:r>
              <a:rPr lang="de-DE" dirty="0" err="1" smtClean="0"/>
              <a:t>projecten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Insgesamt: 30 </a:t>
            </a:r>
            <a:r>
              <a:rPr lang="de-DE" dirty="0" err="1" smtClean="0"/>
              <a:t>projekte</a:t>
            </a:r>
            <a:endParaRPr lang="de-DE" dirty="0"/>
          </a:p>
        </p:txBody>
      </p:sp>
      <p:sp>
        <p:nvSpPr>
          <p:cNvPr id="8" name="Rechthoek 7"/>
          <p:cNvSpPr/>
          <p:nvPr/>
        </p:nvSpPr>
        <p:spPr>
          <a:xfrm>
            <a:off x="255418" y="4209046"/>
            <a:ext cx="40350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4400" b="1" dirty="0" smtClean="0">
                <a:solidFill>
                  <a:srgbClr val="14A0BC"/>
                </a:solidFill>
                <a:cs typeface="Arial" pitchFamily="34" charset="0"/>
              </a:rPr>
              <a:t>€109.517.426,23</a:t>
            </a:r>
            <a:endParaRPr lang="de-DE" sz="4400" b="1" dirty="0">
              <a:solidFill>
                <a:srgbClr val="14A0B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7292778" cy="262943"/>
          </a:xfrm>
        </p:spPr>
        <p:txBody>
          <a:bodyPr>
            <a:noAutofit/>
          </a:bodyPr>
          <a:lstStyle/>
          <a:p>
            <a:r>
              <a:rPr lang="de-DE" dirty="0"/>
              <a:t>Totale kosten </a:t>
            </a:r>
            <a:r>
              <a:rPr lang="de-DE" dirty="0" err="1"/>
              <a:t>prioriteit</a:t>
            </a:r>
            <a:r>
              <a:rPr lang="de-DE" dirty="0"/>
              <a:t> 1 / gesamtkosten Priorität 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0"/>
          </p:nvPr>
        </p:nvSpPr>
        <p:spPr>
          <a:xfrm>
            <a:off x="3036498" y="6399029"/>
            <a:ext cx="2895600" cy="458971"/>
          </a:xfrm>
        </p:spPr>
        <p:txBody>
          <a:bodyPr/>
          <a:lstStyle/>
          <a:p>
            <a:r>
              <a:rPr lang="de-DE" dirty="0"/>
              <a:t>RPM INTERREG/EDR, Juni 2018</a:t>
            </a:r>
          </a:p>
        </p:txBody>
      </p:sp>
      <p:pic>
        <p:nvPicPr>
          <p:cNvPr id="9" name="Bild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494" y="5908430"/>
            <a:ext cx="1882632" cy="843471"/>
          </a:xfrm>
          <a:prstGeom prst="rect">
            <a:avLst/>
          </a:prstGeom>
        </p:spPr>
      </p:pic>
      <p:graphicFrame>
        <p:nvGraphicFramePr>
          <p:cNvPr id="8" name="Grafiek 7"/>
          <p:cNvGraphicFramePr/>
          <p:nvPr>
            <p:extLst>
              <p:ext uri="{D42A27DB-BD31-4B8C-83A1-F6EECF244321}">
                <p14:modId xmlns:p14="http://schemas.microsoft.com/office/powerpoint/2010/main" val="1768421033"/>
              </p:ext>
            </p:extLst>
          </p:nvPr>
        </p:nvGraphicFramePr>
        <p:xfrm>
          <a:off x="-1122484" y="124468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3701303" y="2198026"/>
            <a:ext cx="5099355" cy="3165230"/>
          </a:xfrm>
        </p:spPr>
        <p:txBody>
          <a:bodyPr>
            <a:noAutofit/>
          </a:bodyPr>
          <a:lstStyle/>
          <a:p>
            <a:r>
              <a:rPr lang="nl-NL" sz="1800" dirty="0" smtClean="0">
                <a:solidFill>
                  <a:schemeClr val="tx1"/>
                </a:solidFill>
                <a:latin typeface="+mn-lt"/>
              </a:rPr>
              <a:t>De totale kosten binnen 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de prioriteiten 1 en 2 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bedragen:</a:t>
            </a:r>
            <a:br>
              <a:rPr lang="nl-NL" sz="1800" dirty="0" smtClean="0">
                <a:solidFill>
                  <a:schemeClr val="tx1"/>
                </a:solidFill>
                <a:latin typeface="+mn-lt"/>
              </a:rPr>
            </a:br>
            <a:r>
              <a:rPr lang="nl-NL" sz="1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nl-NL" sz="1800" dirty="0" smtClean="0">
                <a:solidFill>
                  <a:schemeClr val="tx1"/>
                </a:solidFill>
                <a:latin typeface="+mn-lt"/>
              </a:rPr>
            </a:br>
            <a:r>
              <a:rPr lang="de-DE" sz="1800" dirty="0">
                <a:solidFill>
                  <a:srgbClr val="90C112"/>
                </a:solidFill>
                <a:latin typeface="+mn-lt"/>
              </a:rPr>
              <a:t>Gesamtkosten innerhalb der </a:t>
            </a: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>Prioritäten 1 un</a:t>
            </a: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>d 2</a:t>
            </a: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>:</a:t>
            </a: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/>
            </a:r>
            <a:br>
              <a:rPr lang="de-DE" sz="1800" dirty="0" smtClean="0">
                <a:solidFill>
                  <a:srgbClr val="90C112"/>
                </a:solidFill>
                <a:latin typeface="+mn-lt"/>
              </a:rPr>
            </a:b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/>
            </a:r>
            <a:br>
              <a:rPr lang="de-DE" sz="1800" dirty="0" smtClean="0">
                <a:solidFill>
                  <a:srgbClr val="90C112"/>
                </a:solidFill>
                <a:latin typeface="+mn-lt"/>
              </a:rPr>
            </a:b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/>
            </a:r>
            <a:br>
              <a:rPr lang="de-DE" sz="1800" dirty="0" smtClean="0">
                <a:solidFill>
                  <a:srgbClr val="90C112"/>
                </a:solidFill>
                <a:latin typeface="+mn-lt"/>
              </a:rPr>
            </a:br>
            <a:r>
              <a:rPr lang="de-DE" sz="1800" dirty="0" smtClean="0">
                <a:solidFill>
                  <a:srgbClr val="90C112"/>
                </a:solidFill>
                <a:latin typeface="+mn-lt"/>
              </a:rPr>
              <a:t/>
            </a:r>
            <a:br>
              <a:rPr lang="de-DE" sz="1800" dirty="0" smtClean="0">
                <a:solidFill>
                  <a:srgbClr val="90C112"/>
                </a:solidFill>
                <a:latin typeface="+mn-lt"/>
              </a:rPr>
            </a:br>
            <a:r>
              <a:rPr lang="de-DE" sz="3200" dirty="0" smtClean="0">
                <a:solidFill>
                  <a:srgbClr val="14A0BC"/>
                </a:solidFill>
                <a:latin typeface="+mn-lt"/>
              </a:rPr>
              <a:t>€</a:t>
            </a:r>
            <a:r>
              <a:rPr lang="de-DE" sz="3200" dirty="0" smtClean="0">
                <a:solidFill>
                  <a:srgbClr val="14A0BC"/>
                </a:solidFill>
                <a:latin typeface="+mn-lt"/>
                <a:cs typeface="Arial" pitchFamily="34" charset="0"/>
              </a:rPr>
              <a:t>72.082.097,78</a:t>
            </a:r>
            <a:br>
              <a:rPr lang="de-DE" sz="3200" dirty="0" smtClean="0">
                <a:solidFill>
                  <a:srgbClr val="14A0BC"/>
                </a:solidFill>
                <a:latin typeface="+mn-lt"/>
                <a:cs typeface="Arial" pitchFamily="34" charset="0"/>
              </a:rPr>
            </a:br>
            <a:r>
              <a:rPr lang="de-DE" sz="3200" dirty="0" smtClean="0">
                <a:solidFill>
                  <a:srgbClr val="14A0BC"/>
                </a:solidFill>
                <a:latin typeface="+mn-lt"/>
                <a:cs typeface="Arial" pitchFamily="34" charset="0"/>
              </a:rPr>
              <a:t/>
            </a:r>
            <a:br>
              <a:rPr lang="de-DE" sz="3200" dirty="0" smtClean="0">
                <a:solidFill>
                  <a:srgbClr val="14A0BC"/>
                </a:solidFill>
                <a:latin typeface="+mn-lt"/>
                <a:cs typeface="Arial" pitchFamily="34" charset="0"/>
              </a:rPr>
            </a:br>
            <a:r>
              <a:rPr lang="de-DE" sz="3200" dirty="0" smtClean="0">
                <a:solidFill>
                  <a:srgbClr val="14A0BC"/>
                </a:solidFill>
                <a:latin typeface="+mn-lt"/>
              </a:rPr>
              <a:t>€</a:t>
            </a:r>
            <a:r>
              <a:rPr lang="de-DE" sz="3200" dirty="0">
                <a:solidFill>
                  <a:srgbClr val="14A0BC"/>
                </a:solidFill>
                <a:latin typeface="+mn-lt"/>
                <a:cs typeface="Arial" pitchFamily="34" charset="0"/>
              </a:rPr>
              <a:t>37.435.328,45</a:t>
            </a:r>
            <a:r>
              <a:rPr lang="de-DE" sz="1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e-DE" sz="1800" dirty="0" smtClean="0">
                <a:solidFill>
                  <a:schemeClr val="tx1"/>
                </a:solidFill>
                <a:latin typeface="+mn-lt"/>
              </a:rPr>
            </a:br>
            <a:r>
              <a:rPr lang="de-DE" sz="1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e-DE" sz="1800" dirty="0" smtClean="0">
                <a:solidFill>
                  <a:schemeClr val="tx1"/>
                </a:solidFill>
                <a:latin typeface="+mn-lt"/>
              </a:rPr>
            </a:br>
            <a:endParaRPr lang="de-DE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Strategisch </a:t>
            </a:r>
            <a:r>
              <a:rPr lang="de-DE" dirty="0" err="1" smtClean="0"/>
              <a:t>initiatief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strategische initiative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>
                <a:solidFill>
                  <a:srgbClr val="14A0BC"/>
                </a:solidFill>
              </a:rPr>
              <a:t>Agribusiness</a:t>
            </a:r>
            <a:r>
              <a:rPr lang="nl-NL" dirty="0">
                <a:solidFill>
                  <a:srgbClr val="14A0BC"/>
                </a:solidFill>
              </a:rPr>
              <a:t> &amp; Food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82907" y="326038"/>
            <a:ext cx="4195261" cy="262943"/>
          </a:xfrm>
        </p:spPr>
        <p:txBody>
          <a:bodyPr/>
          <a:lstStyle/>
          <a:p>
            <a:r>
              <a:rPr lang="de-DE" dirty="0" err="1" smtClean="0"/>
              <a:t>Kernpunten</a:t>
            </a:r>
            <a:r>
              <a:rPr lang="de-DE" dirty="0" smtClean="0"/>
              <a:t> Priorität 1 / </a:t>
            </a:r>
            <a:r>
              <a:rPr lang="de-DE" dirty="0" err="1" smtClean="0"/>
              <a:t>schwerpunkte</a:t>
            </a:r>
            <a:r>
              <a:rPr lang="de-DE" dirty="0" smtClean="0"/>
              <a:t> Priorität 1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PROJEKTE: FOOD 2020, FOOD 2020 FASE II UND ENTWICKLUNG LICHTSYSTEME (LED)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54676" y="3485866"/>
            <a:ext cx="4024504" cy="2454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DUURZAME PRODUCTIE LEVENMIDDELEN EN NIEUWE VERWERKINGSPROCESSEN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BEHOUD DESKUNDIG PERSONEEL D.M.V. VERBETERDE ARBEIDSVOORWAARDEN EN SCHOLING BINNEN SECTOR FOOD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HET ONTWIKKELEN EN TESTEN VAN NIEUWE LICHTSYSTEMEN BINNEN DE VEEHOUDERIJ</a:t>
            </a:r>
            <a:endParaRPr lang="de-DE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r="9908"/>
          <a:stretch>
            <a:fillRect/>
          </a:stretch>
        </p:blipFill>
        <p:spPr>
          <a:xfrm>
            <a:off x="4870435" y="3053680"/>
            <a:ext cx="3741448" cy="3104762"/>
          </a:xfrm>
        </p:spPr>
      </p:pic>
    </p:spTree>
    <p:extLst>
      <p:ext uri="{BB962C8B-B14F-4D97-AF65-F5344CB8AC3E}">
        <p14:creationId xmlns:p14="http://schemas.microsoft.com/office/powerpoint/2010/main" val="40827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̈sentation2">
  <a:themeElements>
    <a:clrScheme name="Interreg">
      <a:dk1>
        <a:srgbClr val="FFFFFF"/>
      </a:dk1>
      <a:lt1>
        <a:srgbClr val="3B5156"/>
      </a:lt1>
      <a:dk2>
        <a:srgbClr val="FFFFFF"/>
      </a:dk2>
      <a:lt2>
        <a:srgbClr val="3B5156"/>
      </a:lt2>
      <a:accent1>
        <a:srgbClr val="90C112"/>
      </a:accent1>
      <a:accent2>
        <a:srgbClr val="14A0BC"/>
      </a:accent2>
      <a:accent3>
        <a:srgbClr val="3B5156"/>
      </a:accent3>
      <a:accent4>
        <a:srgbClr val="E65249"/>
      </a:accent4>
      <a:accent5>
        <a:srgbClr val="4BACC6"/>
      </a:accent5>
      <a:accent6>
        <a:srgbClr val="F9B028"/>
      </a:accent6>
      <a:hlink>
        <a:srgbClr val="14A0BC"/>
      </a:hlink>
      <a:folHlink>
        <a:srgbClr val="14A0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Präsentation2.thmx</Template>
  <TotalTime>0</TotalTime>
  <Words>1295</Words>
  <Application>Microsoft Office PowerPoint</Application>
  <PresentationFormat>Diavoorstelling (4:3)</PresentationFormat>
  <Paragraphs>270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7" baseType="lpstr">
      <vt:lpstr>Arial</vt:lpstr>
      <vt:lpstr>Calibri</vt:lpstr>
      <vt:lpstr>Lucida Grande</vt:lpstr>
      <vt:lpstr>Times</vt:lpstr>
      <vt:lpstr>Wingdings</vt:lpstr>
      <vt:lpstr>Präsentation2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wueins concept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 Biermann</dc:creator>
  <cp:lastModifiedBy>Florian Agterhuis</cp:lastModifiedBy>
  <cp:revision>336</cp:revision>
  <cp:lastPrinted>2018-06-05T09:42:55Z</cp:lastPrinted>
  <dcterms:created xsi:type="dcterms:W3CDTF">2015-07-03T08:09:52Z</dcterms:created>
  <dcterms:modified xsi:type="dcterms:W3CDTF">2018-06-26T09:28:05Z</dcterms:modified>
</cp:coreProperties>
</file>